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embeddedFontLst>
    <p:embeddedFont>
      <p:font typeface="Tahoma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iJwtFVSzojIXXtwor1CyH+8MbP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Tahoma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Tahoma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9aaac90d6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9aaac90d6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9aaac90d6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7"/>
          <p:cNvPicPr preferRelativeResize="0"/>
          <p:nvPr/>
        </p:nvPicPr>
        <p:blipFill rotWithShape="1">
          <a:blip r:embed="rId2">
            <a:alphaModFix/>
          </a:blip>
          <a:srcRect b="422" l="2124" r="323" t="0"/>
          <a:stretch/>
        </p:blipFill>
        <p:spPr>
          <a:xfrm>
            <a:off x="1524" y="1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7"/>
          <p:cNvSpPr txBox="1"/>
          <p:nvPr>
            <p:ph type="ctrTitle"/>
          </p:nvPr>
        </p:nvSpPr>
        <p:spPr>
          <a:xfrm>
            <a:off x="838200" y="533400"/>
            <a:ext cx="8458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" type="subTitle"/>
          </p:nvPr>
        </p:nvSpPr>
        <p:spPr>
          <a:xfrm>
            <a:off x="838200" y="2438400"/>
            <a:ext cx="7086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Pictures with Captions" showMasterSp="0">
  <p:cSld name="Two Pictures with Captio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55" y="1716"/>
            <a:ext cx="12188952" cy="685628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6"/>
          <p:cNvSpPr/>
          <p:nvPr/>
        </p:nvSpPr>
        <p:spPr>
          <a:xfrm>
            <a:off x="762000" y="933449"/>
            <a:ext cx="4114800" cy="4109465"/>
          </a:xfrm>
          <a:custGeom>
            <a:rect b="b" l="l" r="r" t="t"/>
            <a:pathLst>
              <a:path extrusionOk="0" h="1275" w="933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175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6"/>
          <p:cNvSpPr/>
          <p:nvPr>
            <p:ph idx="2" type="pic"/>
          </p:nvPr>
        </p:nvSpPr>
        <p:spPr>
          <a:xfrm>
            <a:off x="992435" y="1113022"/>
            <a:ext cx="3638453" cy="3750319"/>
          </a:xfrm>
          <a:prstGeom prst="rect">
            <a:avLst/>
          </a:prstGeom>
          <a:solidFill>
            <a:srgbClr val="D3E8F5"/>
          </a:solidFill>
          <a:ln>
            <a:noFill/>
          </a:ln>
        </p:spPr>
        <p:txBody>
          <a:bodyPr anchorCtr="0" anchor="t" bIns="45700" lIns="91425" spcFirstLastPara="1" rIns="91425" wrap="square" tIns="3657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36"/>
          <p:cNvSpPr/>
          <p:nvPr/>
        </p:nvSpPr>
        <p:spPr>
          <a:xfrm>
            <a:off x="5300133" y="933449"/>
            <a:ext cx="4114800" cy="4109465"/>
          </a:xfrm>
          <a:custGeom>
            <a:rect b="b" l="l" r="r" t="t"/>
            <a:pathLst>
              <a:path extrusionOk="0" h="1275" w="933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175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6"/>
          <p:cNvSpPr/>
          <p:nvPr>
            <p:ph idx="3" type="pic"/>
          </p:nvPr>
        </p:nvSpPr>
        <p:spPr>
          <a:xfrm>
            <a:off x="5530568" y="1113022"/>
            <a:ext cx="3638453" cy="3750319"/>
          </a:xfrm>
          <a:prstGeom prst="rect">
            <a:avLst/>
          </a:prstGeom>
          <a:solidFill>
            <a:srgbClr val="D3E8F5"/>
          </a:solidFill>
          <a:ln>
            <a:noFill/>
          </a:ln>
        </p:spPr>
        <p:txBody>
          <a:bodyPr anchorCtr="0" anchor="t" bIns="45700" lIns="91425" spcFirstLastPara="1" rIns="91425" wrap="square" tIns="3657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36"/>
          <p:cNvSpPr txBox="1"/>
          <p:nvPr>
            <p:ph idx="1" type="body"/>
          </p:nvPr>
        </p:nvSpPr>
        <p:spPr>
          <a:xfrm>
            <a:off x="1028581" y="5305425"/>
            <a:ext cx="356616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4" type="body"/>
          </p:nvPr>
        </p:nvSpPr>
        <p:spPr>
          <a:xfrm>
            <a:off x="5566714" y="5305425"/>
            <a:ext cx="356616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ictures with Caption" showMasterSp="0">
  <p:cSld name="Three Pictures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55" y="1716"/>
            <a:ext cx="12188952" cy="685628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7"/>
          <p:cNvSpPr/>
          <p:nvPr/>
        </p:nvSpPr>
        <p:spPr>
          <a:xfrm>
            <a:off x="762000" y="933449"/>
            <a:ext cx="5334000" cy="4109465"/>
          </a:xfrm>
          <a:custGeom>
            <a:rect b="b" l="l" r="r" t="t"/>
            <a:pathLst>
              <a:path extrusionOk="0" h="1275" w="933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175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7"/>
          <p:cNvSpPr/>
          <p:nvPr>
            <p:ph idx="2" type="pic"/>
          </p:nvPr>
        </p:nvSpPr>
        <p:spPr>
          <a:xfrm>
            <a:off x="991888" y="1113022"/>
            <a:ext cx="4874224" cy="3750319"/>
          </a:xfrm>
          <a:prstGeom prst="rect">
            <a:avLst/>
          </a:prstGeom>
          <a:solidFill>
            <a:srgbClr val="D3E8F5"/>
          </a:solidFill>
          <a:ln>
            <a:noFill/>
          </a:ln>
        </p:spPr>
        <p:txBody>
          <a:bodyPr anchorCtr="0" anchor="t" bIns="45700" lIns="91425" spcFirstLastPara="1" rIns="91425" wrap="square" tIns="3657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37"/>
          <p:cNvSpPr/>
          <p:nvPr/>
        </p:nvSpPr>
        <p:spPr>
          <a:xfrm>
            <a:off x="6323873" y="967316"/>
            <a:ext cx="2990942" cy="1934384"/>
          </a:xfrm>
          <a:custGeom>
            <a:rect b="b" l="l" r="r" t="t"/>
            <a:pathLst>
              <a:path extrusionOk="0" h="1275" w="933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175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7"/>
          <p:cNvSpPr/>
          <p:nvPr>
            <p:ph idx="3" type="pic"/>
          </p:nvPr>
        </p:nvSpPr>
        <p:spPr>
          <a:xfrm>
            <a:off x="6506025" y="1109743"/>
            <a:ext cx="2626638" cy="1649530"/>
          </a:xfrm>
          <a:prstGeom prst="rect">
            <a:avLst/>
          </a:prstGeom>
          <a:solidFill>
            <a:srgbClr val="D3E8F5"/>
          </a:solidFill>
          <a:ln>
            <a:noFill/>
          </a:ln>
        </p:spPr>
        <p:txBody>
          <a:bodyPr anchorCtr="0" anchor="t" bIns="45700" lIns="91425" spcFirstLastPara="1" rIns="91425" wrap="square" tIns="1828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37"/>
          <p:cNvSpPr txBox="1"/>
          <p:nvPr>
            <p:ph idx="1" type="body"/>
          </p:nvPr>
        </p:nvSpPr>
        <p:spPr>
          <a:xfrm>
            <a:off x="1028581" y="5919255"/>
            <a:ext cx="8104082" cy="497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37"/>
          <p:cNvSpPr/>
          <p:nvPr/>
        </p:nvSpPr>
        <p:spPr>
          <a:xfrm>
            <a:off x="6323873" y="3060954"/>
            <a:ext cx="2990942" cy="1934384"/>
          </a:xfrm>
          <a:custGeom>
            <a:rect b="b" l="l" r="r" t="t"/>
            <a:pathLst>
              <a:path extrusionOk="0" h="1275" w="933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175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7"/>
          <p:cNvSpPr/>
          <p:nvPr>
            <p:ph idx="4" type="pic"/>
          </p:nvPr>
        </p:nvSpPr>
        <p:spPr>
          <a:xfrm>
            <a:off x="6506025" y="3203381"/>
            <a:ext cx="2626638" cy="1649530"/>
          </a:xfrm>
          <a:prstGeom prst="rect">
            <a:avLst/>
          </a:prstGeom>
          <a:solidFill>
            <a:srgbClr val="D3E8F5"/>
          </a:solidFill>
          <a:ln>
            <a:noFill/>
          </a:ln>
        </p:spPr>
        <p:txBody>
          <a:bodyPr anchorCtr="0" anchor="t" bIns="45700" lIns="91425" spcFirstLastPara="1" rIns="91425" wrap="square" tIns="1828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37"/>
          <p:cNvSpPr txBox="1"/>
          <p:nvPr>
            <p:ph type="title"/>
          </p:nvPr>
        </p:nvSpPr>
        <p:spPr>
          <a:xfrm>
            <a:off x="1028580" y="5305424"/>
            <a:ext cx="8104083" cy="5799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Pictures" showMasterSp="0">
  <p:cSld name="Five Picture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63" y="283"/>
            <a:ext cx="12188952" cy="685971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8"/>
          <p:cNvSpPr/>
          <p:nvPr/>
        </p:nvSpPr>
        <p:spPr>
          <a:xfrm>
            <a:off x="4182533" y="265044"/>
            <a:ext cx="5232399" cy="3020023"/>
          </a:xfrm>
          <a:custGeom>
            <a:rect b="b" l="l" r="r" t="t"/>
            <a:pathLst>
              <a:path extrusionOk="0" h="1275" w="933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175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8"/>
          <p:cNvSpPr/>
          <p:nvPr>
            <p:ph idx="2" type="pic"/>
          </p:nvPr>
        </p:nvSpPr>
        <p:spPr>
          <a:xfrm>
            <a:off x="4424435" y="436315"/>
            <a:ext cx="4748594" cy="2677481"/>
          </a:xfrm>
          <a:prstGeom prst="rect">
            <a:avLst/>
          </a:prstGeom>
          <a:solidFill>
            <a:srgbClr val="D3E8F5"/>
          </a:solidFill>
          <a:ln>
            <a:noFill/>
          </a:ln>
        </p:spPr>
        <p:txBody>
          <a:bodyPr anchorCtr="0" anchor="t" bIns="45700" lIns="91425" spcFirstLastPara="1" rIns="91425" wrap="square" tIns="3657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38"/>
          <p:cNvSpPr/>
          <p:nvPr/>
        </p:nvSpPr>
        <p:spPr>
          <a:xfrm>
            <a:off x="816188" y="384723"/>
            <a:ext cx="3146212" cy="1894677"/>
          </a:xfrm>
          <a:custGeom>
            <a:rect b="b" l="l" r="r" t="t"/>
            <a:pathLst>
              <a:path extrusionOk="0" h="1275" w="933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175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8"/>
          <p:cNvSpPr/>
          <p:nvPr>
            <p:ph idx="3" type="pic"/>
          </p:nvPr>
        </p:nvSpPr>
        <p:spPr>
          <a:xfrm>
            <a:off x="1013022" y="538232"/>
            <a:ext cx="2752545" cy="1587658"/>
          </a:xfrm>
          <a:prstGeom prst="rect">
            <a:avLst/>
          </a:prstGeom>
          <a:solidFill>
            <a:srgbClr val="D3E8F5"/>
          </a:solidFill>
          <a:ln>
            <a:noFill/>
          </a:ln>
        </p:spPr>
        <p:txBody>
          <a:bodyPr anchorCtr="0" anchor="t" bIns="45700" lIns="91425" spcFirstLastPara="1" rIns="91425" wrap="square" tIns="1828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38"/>
          <p:cNvSpPr/>
          <p:nvPr/>
        </p:nvSpPr>
        <p:spPr>
          <a:xfrm>
            <a:off x="816188" y="2478361"/>
            <a:ext cx="3146212" cy="1894677"/>
          </a:xfrm>
          <a:custGeom>
            <a:rect b="b" l="l" r="r" t="t"/>
            <a:pathLst>
              <a:path extrusionOk="0" h="1275" w="933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175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8"/>
          <p:cNvSpPr/>
          <p:nvPr>
            <p:ph idx="4" type="pic"/>
          </p:nvPr>
        </p:nvSpPr>
        <p:spPr>
          <a:xfrm>
            <a:off x="1013022" y="2631870"/>
            <a:ext cx="2752545" cy="1587658"/>
          </a:xfrm>
          <a:prstGeom prst="rect">
            <a:avLst/>
          </a:prstGeom>
          <a:solidFill>
            <a:srgbClr val="D3E8F5"/>
          </a:solidFill>
          <a:ln>
            <a:noFill/>
          </a:ln>
        </p:spPr>
        <p:txBody>
          <a:bodyPr anchorCtr="0" anchor="t" bIns="45700" lIns="91425" spcFirstLastPara="1" rIns="91425" wrap="square" tIns="1828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38"/>
          <p:cNvSpPr/>
          <p:nvPr/>
        </p:nvSpPr>
        <p:spPr>
          <a:xfrm>
            <a:off x="816188" y="4571999"/>
            <a:ext cx="3146212" cy="1894677"/>
          </a:xfrm>
          <a:custGeom>
            <a:rect b="b" l="l" r="r" t="t"/>
            <a:pathLst>
              <a:path extrusionOk="0" h="1275" w="933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175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8"/>
          <p:cNvSpPr/>
          <p:nvPr>
            <p:ph idx="5" type="pic"/>
          </p:nvPr>
        </p:nvSpPr>
        <p:spPr>
          <a:xfrm>
            <a:off x="1013022" y="4725508"/>
            <a:ext cx="2752545" cy="1587658"/>
          </a:xfrm>
          <a:prstGeom prst="rect">
            <a:avLst/>
          </a:prstGeom>
          <a:solidFill>
            <a:srgbClr val="D3E8F5"/>
          </a:solidFill>
          <a:ln>
            <a:noFill/>
          </a:ln>
        </p:spPr>
        <p:txBody>
          <a:bodyPr anchorCtr="0" anchor="t" bIns="45700" lIns="91425" spcFirstLastPara="1" rIns="91425" wrap="square" tIns="1828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38"/>
          <p:cNvSpPr/>
          <p:nvPr/>
        </p:nvSpPr>
        <p:spPr>
          <a:xfrm>
            <a:off x="4182533" y="3448511"/>
            <a:ext cx="5232399" cy="3020023"/>
          </a:xfrm>
          <a:custGeom>
            <a:rect b="b" l="l" r="r" t="t"/>
            <a:pathLst>
              <a:path extrusionOk="0" h="1275" w="933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175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8"/>
          <p:cNvSpPr/>
          <p:nvPr>
            <p:ph idx="6" type="pic"/>
          </p:nvPr>
        </p:nvSpPr>
        <p:spPr>
          <a:xfrm>
            <a:off x="4424435" y="3619782"/>
            <a:ext cx="4748594" cy="2677481"/>
          </a:xfrm>
          <a:prstGeom prst="rect">
            <a:avLst/>
          </a:prstGeom>
          <a:solidFill>
            <a:srgbClr val="D3E8F5"/>
          </a:solidFill>
          <a:ln>
            <a:noFill/>
          </a:ln>
        </p:spPr>
        <p:txBody>
          <a:bodyPr anchorCtr="0" anchor="t" bIns="45700" lIns="91425" spcFirstLastPara="1" rIns="91425" wrap="square" tIns="3657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9"/>
          <p:cNvSpPr txBox="1"/>
          <p:nvPr>
            <p:ph type="title"/>
          </p:nvPr>
        </p:nvSpPr>
        <p:spPr>
          <a:xfrm>
            <a:off x="838200" y="365126"/>
            <a:ext cx="9829800" cy="10826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9"/>
          <p:cNvSpPr txBox="1"/>
          <p:nvPr>
            <p:ph idx="1" type="body"/>
          </p:nvPr>
        </p:nvSpPr>
        <p:spPr>
          <a:xfrm rot="5400000">
            <a:off x="4358640" y="-1005840"/>
            <a:ext cx="3474720" cy="9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39"/>
          <p:cNvSpPr txBox="1"/>
          <p:nvPr>
            <p:ph idx="10" type="dt"/>
          </p:nvPr>
        </p:nvSpPr>
        <p:spPr>
          <a:xfrm>
            <a:off x="7010400" y="6416675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9"/>
          <p:cNvSpPr txBox="1"/>
          <p:nvPr>
            <p:ph idx="11" type="ftr"/>
          </p:nvPr>
        </p:nvSpPr>
        <p:spPr>
          <a:xfrm>
            <a:off x="2209800" y="6416675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9"/>
          <p:cNvSpPr txBox="1"/>
          <p:nvPr>
            <p:ph idx="12" type="sldNum"/>
          </p:nvPr>
        </p:nvSpPr>
        <p:spPr>
          <a:xfrm>
            <a:off x="8610600" y="6416675"/>
            <a:ext cx="83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0"/>
          <p:cNvSpPr txBox="1"/>
          <p:nvPr>
            <p:ph type="title"/>
          </p:nvPr>
        </p:nvSpPr>
        <p:spPr>
          <a:xfrm rot="5400000">
            <a:off x="7283450" y="1920876"/>
            <a:ext cx="4940300" cy="18287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0"/>
          <p:cNvSpPr txBox="1"/>
          <p:nvPr>
            <p:ph idx="1" type="body"/>
          </p:nvPr>
        </p:nvSpPr>
        <p:spPr>
          <a:xfrm rot="5400000">
            <a:off x="2482850" y="-593725"/>
            <a:ext cx="49403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40"/>
          <p:cNvSpPr txBox="1"/>
          <p:nvPr>
            <p:ph idx="10" type="dt"/>
          </p:nvPr>
        </p:nvSpPr>
        <p:spPr>
          <a:xfrm>
            <a:off x="7010400" y="6416675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0"/>
          <p:cNvSpPr txBox="1"/>
          <p:nvPr>
            <p:ph idx="11" type="ftr"/>
          </p:nvPr>
        </p:nvSpPr>
        <p:spPr>
          <a:xfrm>
            <a:off x="2209800" y="6416675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0"/>
          <p:cNvSpPr txBox="1"/>
          <p:nvPr>
            <p:ph idx="12" type="sldNum"/>
          </p:nvPr>
        </p:nvSpPr>
        <p:spPr>
          <a:xfrm>
            <a:off x="8610600" y="6416675"/>
            <a:ext cx="83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8"/>
          <p:cNvPicPr preferRelativeResize="0"/>
          <p:nvPr/>
        </p:nvPicPr>
        <p:blipFill rotWithShape="1">
          <a:blip r:embed="rId2">
            <a:alphaModFix/>
          </a:blip>
          <a:srcRect b="0" l="434" r="0" t="422"/>
          <a:stretch/>
        </p:blipFill>
        <p:spPr>
          <a:xfrm>
            <a:off x="0" y="0"/>
            <a:ext cx="12188952" cy="685717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8"/>
          <p:cNvSpPr txBox="1"/>
          <p:nvPr>
            <p:ph type="title"/>
          </p:nvPr>
        </p:nvSpPr>
        <p:spPr>
          <a:xfrm>
            <a:off x="3352800" y="533400"/>
            <a:ext cx="7315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" type="body"/>
          </p:nvPr>
        </p:nvSpPr>
        <p:spPr>
          <a:xfrm>
            <a:off x="3352800" y="2438400"/>
            <a:ext cx="548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09090"/>
              </a:buClr>
              <a:buSzPts val="2000"/>
              <a:buNone/>
              <a:defRPr sz="2000">
                <a:solidFill>
                  <a:srgbClr val="90909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09090"/>
              </a:buClr>
              <a:buSzPts val="1800"/>
              <a:buNone/>
              <a:defRPr sz="1800">
                <a:solidFill>
                  <a:srgbClr val="90909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09090"/>
              </a:buClr>
              <a:buSzPts val="1600"/>
              <a:buNone/>
              <a:defRPr sz="1600">
                <a:solidFill>
                  <a:srgbClr val="90909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09090"/>
              </a:buClr>
              <a:buSzPts val="1600"/>
              <a:buNone/>
              <a:defRPr sz="1600">
                <a:solidFill>
                  <a:srgbClr val="909090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09090"/>
              </a:buClr>
              <a:buSzPts val="1600"/>
              <a:buNone/>
              <a:defRPr sz="1600">
                <a:solidFill>
                  <a:srgbClr val="909090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09090"/>
              </a:buClr>
              <a:buSzPts val="1600"/>
              <a:buNone/>
              <a:defRPr sz="1600">
                <a:solidFill>
                  <a:srgbClr val="909090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09090"/>
              </a:buClr>
              <a:buSzPts val="1600"/>
              <a:buNone/>
              <a:defRPr sz="1600">
                <a:solidFill>
                  <a:srgbClr val="909090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09090"/>
              </a:buClr>
              <a:buSzPts val="1600"/>
              <a:buNone/>
              <a:defRPr sz="1600">
                <a:solidFill>
                  <a:srgbClr val="909090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 txBox="1"/>
          <p:nvPr>
            <p:ph type="title"/>
          </p:nvPr>
        </p:nvSpPr>
        <p:spPr>
          <a:xfrm>
            <a:off x="838200" y="365126"/>
            <a:ext cx="9829800" cy="10826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" type="body"/>
          </p:nvPr>
        </p:nvSpPr>
        <p:spPr>
          <a:xfrm>
            <a:off x="1524000" y="1828800"/>
            <a:ext cx="9144000" cy="347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0" type="dt"/>
          </p:nvPr>
        </p:nvSpPr>
        <p:spPr>
          <a:xfrm>
            <a:off x="7010400" y="6416675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1" type="ftr"/>
          </p:nvPr>
        </p:nvSpPr>
        <p:spPr>
          <a:xfrm>
            <a:off x="2209800" y="6416675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2" type="sldNum"/>
          </p:nvPr>
        </p:nvSpPr>
        <p:spPr>
          <a:xfrm>
            <a:off x="8610600" y="6416675"/>
            <a:ext cx="83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/>
          <p:nvPr>
            <p:ph type="title"/>
          </p:nvPr>
        </p:nvSpPr>
        <p:spPr>
          <a:xfrm>
            <a:off x="838200" y="365126"/>
            <a:ext cx="9829800" cy="10826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" type="body"/>
          </p:nvPr>
        </p:nvSpPr>
        <p:spPr>
          <a:xfrm>
            <a:off x="1524000" y="1825625"/>
            <a:ext cx="4389120" cy="347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2" type="body"/>
          </p:nvPr>
        </p:nvSpPr>
        <p:spPr>
          <a:xfrm>
            <a:off x="6278880" y="1825625"/>
            <a:ext cx="4389120" cy="347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30"/>
          <p:cNvSpPr txBox="1"/>
          <p:nvPr>
            <p:ph idx="10" type="dt"/>
          </p:nvPr>
        </p:nvSpPr>
        <p:spPr>
          <a:xfrm>
            <a:off x="7010400" y="6416675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1" type="ftr"/>
          </p:nvPr>
        </p:nvSpPr>
        <p:spPr>
          <a:xfrm>
            <a:off x="2209800" y="6416675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12" type="sldNum"/>
          </p:nvPr>
        </p:nvSpPr>
        <p:spPr>
          <a:xfrm>
            <a:off x="8610600" y="6416675"/>
            <a:ext cx="83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/>
          <p:nvPr>
            <p:ph type="title"/>
          </p:nvPr>
        </p:nvSpPr>
        <p:spPr>
          <a:xfrm>
            <a:off x="838200" y="365126"/>
            <a:ext cx="9829800" cy="10826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" type="body"/>
          </p:nvPr>
        </p:nvSpPr>
        <p:spPr>
          <a:xfrm>
            <a:off x="1524000" y="1828799"/>
            <a:ext cx="4389120" cy="795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8C3A"/>
              </a:buClr>
              <a:buSzPts val="2400"/>
              <a:buNone/>
              <a:defRPr b="0" sz="2400">
                <a:solidFill>
                  <a:srgbClr val="398C3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31"/>
          <p:cNvSpPr txBox="1"/>
          <p:nvPr>
            <p:ph idx="2" type="body"/>
          </p:nvPr>
        </p:nvSpPr>
        <p:spPr>
          <a:xfrm>
            <a:off x="1524000" y="2624666"/>
            <a:ext cx="4389120" cy="267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1"/>
          <p:cNvSpPr txBox="1"/>
          <p:nvPr>
            <p:ph idx="3" type="body"/>
          </p:nvPr>
        </p:nvSpPr>
        <p:spPr>
          <a:xfrm>
            <a:off x="6278880" y="1828799"/>
            <a:ext cx="4389120" cy="795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8C3A"/>
              </a:buClr>
              <a:buSzPts val="2400"/>
              <a:buNone/>
              <a:defRPr b="0" sz="2400">
                <a:solidFill>
                  <a:srgbClr val="398C3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31"/>
          <p:cNvSpPr txBox="1"/>
          <p:nvPr>
            <p:ph idx="4" type="body"/>
          </p:nvPr>
        </p:nvSpPr>
        <p:spPr>
          <a:xfrm>
            <a:off x="6278880" y="2624666"/>
            <a:ext cx="4389120" cy="267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0" type="dt"/>
          </p:nvPr>
        </p:nvSpPr>
        <p:spPr>
          <a:xfrm>
            <a:off x="7010400" y="6416675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11" type="ftr"/>
          </p:nvPr>
        </p:nvSpPr>
        <p:spPr>
          <a:xfrm>
            <a:off x="2209800" y="6416675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1"/>
          <p:cNvSpPr txBox="1"/>
          <p:nvPr>
            <p:ph idx="12" type="sldNum"/>
          </p:nvPr>
        </p:nvSpPr>
        <p:spPr>
          <a:xfrm>
            <a:off x="8610600" y="6416675"/>
            <a:ext cx="83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2"/>
          <p:cNvSpPr txBox="1"/>
          <p:nvPr>
            <p:ph type="title"/>
          </p:nvPr>
        </p:nvSpPr>
        <p:spPr>
          <a:xfrm>
            <a:off x="838200" y="365126"/>
            <a:ext cx="9829800" cy="10826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0" type="dt"/>
          </p:nvPr>
        </p:nvSpPr>
        <p:spPr>
          <a:xfrm>
            <a:off x="7010400" y="6416675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2"/>
          <p:cNvSpPr txBox="1"/>
          <p:nvPr>
            <p:ph idx="11" type="ftr"/>
          </p:nvPr>
        </p:nvSpPr>
        <p:spPr>
          <a:xfrm>
            <a:off x="2209800" y="6416675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2"/>
          <p:cNvSpPr txBox="1"/>
          <p:nvPr>
            <p:ph idx="12" type="sldNum"/>
          </p:nvPr>
        </p:nvSpPr>
        <p:spPr>
          <a:xfrm>
            <a:off x="8610600" y="6416675"/>
            <a:ext cx="83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3"/>
          <p:cNvSpPr txBox="1"/>
          <p:nvPr>
            <p:ph idx="10" type="dt"/>
          </p:nvPr>
        </p:nvSpPr>
        <p:spPr>
          <a:xfrm>
            <a:off x="7010400" y="6416675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1" type="ftr"/>
          </p:nvPr>
        </p:nvSpPr>
        <p:spPr>
          <a:xfrm>
            <a:off x="2209800" y="6416675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3"/>
          <p:cNvSpPr txBox="1"/>
          <p:nvPr>
            <p:ph idx="12" type="sldNum"/>
          </p:nvPr>
        </p:nvSpPr>
        <p:spPr>
          <a:xfrm>
            <a:off x="8610600" y="6416675"/>
            <a:ext cx="83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4"/>
          <p:cNvSpPr txBox="1"/>
          <p:nvPr>
            <p:ph type="title"/>
          </p:nvPr>
        </p:nvSpPr>
        <p:spPr>
          <a:xfrm>
            <a:off x="838200" y="365126"/>
            <a:ext cx="9829800" cy="10826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1" type="body"/>
          </p:nvPr>
        </p:nvSpPr>
        <p:spPr>
          <a:xfrm>
            <a:off x="4724400" y="1828800"/>
            <a:ext cx="5943600" cy="3476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55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34"/>
          <p:cNvSpPr txBox="1"/>
          <p:nvPr>
            <p:ph idx="2" type="body"/>
          </p:nvPr>
        </p:nvSpPr>
        <p:spPr>
          <a:xfrm>
            <a:off x="1523999" y="1828800"/>
            <a:ext cx="2926080" cy="3476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34"/>
          <p:cNvSpPr txBox="1"/>
          <p:nvPr>
            <p:ph idx="10" type="dt"/>
          </p:nvPr>
        </p:nvSpPr>
        <p:spPr>
          <a:xfrm>
            <a:off x="7010400" y="6416675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1" type="ftr"/>
          </p:nvPr>
        </p:nvSpPr>
        <p:spPr>
          <a:xfrm>
            <a:off x="2209800" y="6416675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4"/>
          <p:cNvSpPr txBox="1"/>
          <p:nvPr>
            <p:ph idx="12" type="sldNum"/>
          </p:nvPr>
        </p:nvSpPr>
        <p:spPr>
          <a:xfrm>
            <a:off x="8610600" y="6416675"/>
            <a:ext cx="83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5"/>
          <p:cNvSpPr txBox="1"/>
          <p:nvPr>
            <p:ph type="title"/>
          </p:nvPr>
        </p:nvSpPr>
        <p:spPr>
          <a:xfrm>
            <a:off x="838200" y="365126"/>
            <a:ext cx="9829800" cy="10826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5"/>
          <p:cNvSpPr txBox="1"/>
          <p:nvPr>
            <p:ph idx="1" type="body"/>
          </p:nvPr>
        </p:nvSpPr>
        <p:spPr>
          <a:xfrm>
            <a:off x="7010400" y="2245995"/>
            <a:ext cx="3657600" cy="21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5"/>
          <p:cNvSpPr txBox="1"/>
          <p:nvPr>
            <p:ph idx="10" type="dt"/>
          </p:nvPr>
        </p:nvSpPr>
        <p:spPr>
          <a:xfrm>
            <a:off x="7010400" y="6416675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5"/>
          <p:cNvSpPr txBox="1"/>
          <p:nvPr>
            <p:ph idx="11" type="ftr"/>
          </p:nvPr>
        </p:nvSpPr>
        <p:spPr>
          <a:xfrm>
            <a:off x="2209800" y="6416675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 txBox="1"/>
          <p:nvPr>
            <p:ph idx="12" type="sldNum"/>
          </p:nvPr>
        </p:nvSpPr>
        <p:spPr>
          <a:xfrm>
            <a:off x="8610600" y="6416675"/>
            <a:ext cx="83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35"/>
          <p:cNvSpPr/>
          <p:nvPr/>
        </p:nvSpPr>
        <p:spPr>
          <a:xfrm>
            <a:off x="804333" y="1695450"/>
            <a:ext cx="5596467" cy="3295650"/>
          </a:xfrm>
          <a:custGeom>
            <a:rect b="b" l="l" r="r" t="t"/>
            <a:pathLst>
              <a:path extrusionOk="0" h="986" w="1347">
                <a:moveTo>
                  <a:pt x="1279" y="919"/>
                </a:moveTo>
                <a:cubicBezTo>
                  <a:pt x="1211" y="986"/>
                  <a:pt x="121" y="974"/>
                  <a:pt x="65" y="919"/>
                </a:cubicBezTo>
                <a:cubicBezTo>
                  <a:pt x="9" y="863"/>
                  <a:pt x="0" y="128"/>
                  <a:pt x="65" y="64"/>
                </a:cubicBezTo>
                <a:cubicBezTo>
                  <a:pt x="130" y="0"/>
                  <a:pt x="1217" y="3"/>
                  <a:pt x="1279" y="64"/>
                </a:cubicBezTo>
                <a:cubicBezTo>
                  <a:pt x="1341" y="125"/>
                  <a:pt x="1347" y="852"/>
                  <a:pt x="1279" y="9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17500" rotWithShape="0" algn="tl" dir="2700000" dist="63500">
              <a:srgbClr val="000000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5"/>
          <p:cNvSpPr/>
          <p:nvPr>
            <p:ph idx="2" type="pic"/>
          </p:nvPr>
        </p:nvSpPr>
        <p:spPr>
          <a:xfrm>
            <a:off x="1006022" y="1874520"/>
            <a:ext cx="5193089" cy="2937510"/>
          </a:xfrm>
          <a:prstGeom prst="rect">
            <a:avLst/>
          </a:prstGeom>
          <a:solidFill>
            <a:srgbClr val="D3E8F5"/>
          </a:solidFill>
          <a:ln>
            <a:noFill/>
          </a:ln>
        </p:spPr>
        <p:txBody>
          <a:bodyPr anchorCtr="0" anchor="t" bIns="45700" lIns="91425" spcFirstLastPara="1" rIns="91425" wrap="square" tIns="3657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/>
          <p:cNvPicPr preferRelativeResize="0"/>
          <p:nvPr/>
        </p:nvPicPr>
        <p:blipFill rotWithShape="1">
          <a:blip r:embed="rId1">
            <a:alphaModFix/>
          </a:blip>
          <a:srcRect b="2999" l="525" r="524" t="511"/>
          <a:stretch/>
        </p:blipFill>
        <p:spPr>
          <a:xfrm>
            <a:off x="0" y="0"/>
            <a:ext cx="121888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6"/>
          <p:cNvSpPr txBox="1"/>
          <p:nvPr>
            <p:ph type="title"/>
          </p:nvPr>
        </p:nvSpPr>
        <p:spPr>
          <a:xfrm>
            <a:off x="838200" y="365126"/>
            <a:ext cx="9829800" cy="10826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6"/>
          <p:cNvSpPr txBox="1"/>
          <p:nvPr>
            <p:ph idx="1" type="body"/>
          </p:nvPr>
        </p:nvSpPr>
        <p:spPr>
          <a:xfrm>
            <a:off x="1524000" y="1828800"/>
            <a:ext cx="9144000" cy="347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0" type="dt"/>
          </p:nvPr>
        </p:nvSpPr>
        <p:spPr>
          <a:xfrm>
            <a:off x="7010400" y="6416675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1" type="ftr"/>
          </p:nvPr>
        </p:nvSpPr>
        <p:spPr>
          <a:xfrm>
            <a:off x="2209800" y="6416675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6"/>
          <p:cNvSpPr txBox="1"/>
          <p:nvPr>
            <p:ph idx="12" type="sldNum"/>
          </p:nvPr>
        </p:nvSpPr>
        <p:spPr>
          <a:xfrm>
            <a:off x="8610600" y="6416675"/>
            <a:ext cx="83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Relationship Id="rId8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Relationship Id="rId9" Type="http://schemas.openxmlformats.org/officeDocument/2006/relationships/image" Target="../media/image37.png"/><Relationship Id="rId5" Type="http://schemas.openxmlformats.org/officeDocument/2006/relationships/image" Target="../media/image24.png"/><Relationship Id="rId6" Type="http://schemas.openxmlformats.org/officeDocument/2006/relationships/image" Target="../media/image39.png"/><Relationship Id="rId7" Type="http://schemas.openxmlformats.org/officeDocument/2006/relationships/image" Target="../media/image35.png"/><Relationship Id="rId8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"/>
          <p:cNvSpPr/>
          <p:nvPr/>
        </p:nvSpPr>
        <p:spPr>
          <a:xfrm>
            <a:off x="1066800" y="2664150"/>
            <a:ext cx="9594300" cy="259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5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スケジュール</a:t>
            </a:r>
            <a:endParaRPr b="1" i="0" sz="115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"/>
          <p:cNvSpPr/>
          <p:nvPr/>
        </p:nvSpPr>
        <p:spPr>
          <a:xfrm rot="709668">
            <a:off x="7553839" y="1558644"/>
            <a:ext cx="2692400" cy="112036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第３課</a:t>
            </a:r>
            <a:endParaRPr b="0" i="0" sz="5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"/>
          <p:cNvSpPr/>
          <p:nvPr/>
        </p:nvSpPr>
        <p:spPr>
          <a:xfrm rot="-263980">
            <a:off x="205173" y="437356"/>
            <a:ext cx="7493000" cy="1663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できる日本語</a:t>
            </a:r>
            <a:endParaRPr b="0" i="0" sz="7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950596" cy="164009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0"/>
          <p:cNvSpPr/>
          <p:nvPr/>
        </p:nvSpPr>
        <p:spPr>
          <a:xfrm>
            <a:off x="2755899" y="269467"/>
            <a:ext cx="5245100" cy="1054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7923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RIVISION</a:t>
            </a:r>
            <a:endParaRPr sz="5400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pic>
        <p:nvPicPr>
          <p:cNvPr id="295" name="Google Shape;29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50920">
            <a:off x="8945874" y="67854"/>
            <a:ext cx="31242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4200" y="1593033"/>
            <a:ext cx="5202992" cy="4426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10"/>
          <p:cNvCxnSpPr/>
          <p:nvPr/>
        </p:nvCxnSpPr>
        <p:spPr>
          <a:xfrm>
            <a:off x="5687596" y="3657600"/>
            <a:ext cx="0" cy="990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8" name="Google Shape;298;p10"/>
          <p:cNvSpPr/>
          <p:nvPr/>
        </p:nvSpPr>
        <p:spPr>
          <a:xfrm>
            <a:off x="5687596" y="3581401"/>
            <a:ext cx="713204" cy="1981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2E2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" name="Google Shape;299;p10"/>
          <p:cNvCxnSpPr/>
          <p:nvPr/>
        </p:nvCxnSpPr>
        <p:spPr>
          <a:xfrm>
            <a:off x="5666220" y="3689575"/>
            <a:ext cx="886980" cy="463325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0" name="Google Shape;300;p10"/>
          <p:cNvSpPr/>
          <p:nvPr/>
        </p:nvSpPr>
        <p:spPr>
          <a:xfrm rot="-4927702">
            <a:off x="5423869" y="3191733"/>
            <a:ext cx="713204" cy="1981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2E2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p10"/>
          <p:cNvCxnSpPr/>
          <p:nvPr/>
        </p:nvCxnSpPr>
        <p:spPr>
          <a:xfrm rot="10800000">
            <a:off x="4734557" y="3162300"/>
            <a:ext cx="898950" cy="527274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2" name="Google Shape;302;p10"/>
          <p:cNvSpPr/>
          <p:nvPr/>
        </p:nvSpPr>
        <p:spPr>
          <a:xfrm rot="10238873">
            <a:off x="5049354" y="3680664"/>
            <a:ext cx="650725" cy="1717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2E2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" name="Google Shape;303;p10"/>
          <p:cNvCxnSpPr/>
          <p:nvPr/>
        </p:nvCxnSpPr>
        <p:spPr>
          <a:xfrm flipH="1" rot="10800000">
            <a:off x="5633507" y="3689574"/>
            <a:ext cx="1224861" cy="8816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4" name="Google Shape;304;p10"/>
          <p:cNvSpPr/>
          <p:nvPr/>
        </p:nvSpPr>
        <p:spPr>
          <a:xfrm rot="7758159">
            <a:off x="5179857" y="3886710"/>
            <a:ext cx="650725" cy="1717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2E2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36387" y="-370110"/>
            <a:ext cx="7282730" cy="722811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0"/>
          <p:cNvSpPr/>
          <p:nvPr/>
        </p:nvSpPr>
        <p:spPr>
          <a:xfrm>
            <a:off x="3429000" y="5638800"/>
            <a:ext cx="304800" cy="228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0"/>
          <p:cNvSpPr/>
          <p:nvPr/>
        </p:nvSpPr>
        <p:spPr>
          <a:xfrm>
            <a:off x="5934450" y="4436937"/>
            <a:ext cx="304800" cy="228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0"/>
          <p:cNvSpPr/>
          <p:nvPr/>
        </p:nvSpPr>
        <p:spPr>
          <a:xfrm>
            <a:off x="5031632" y="6095829"/>
            <a:ext cx="304800" cy="228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0"/>
          <p:cNvSpPr/>
          <p:nvPr/>
        </p:nvSpPr>
        <p:spPr>
          <a:xfrm>
            <a:off x="3202047" y="4145280"/>
            <a:ext cx="304800" cy="228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0"/>
          <p:cNvSpPr/>
          <p:nvPr/>
        </p:nvSpPr>
        <p:spPr>
          <a:xfrm>
            <a:off x="5739398" y="3088528"/>
            <a:ext cx="304800" cy="228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0"/>
          <p:cNvSpPr/>
          <p:nvPr/>
        </p:nvSpPr>
        <p:spPr>
          <a:xfrm>
            <a:off x="7505700" y="3073288"/>
            <a:ext cx="304800" cy="228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0"/>
          <p:cNvSpPr/>
          <p:nvPr/>
        </p:nvSpPr>
        <p:spPr>
          <a:xfrm>
            <a:off x="3832860" y="2468880"/>
            <a:ext cx="304800" cy="228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0"/>
          <p:cNvSpPr/>
          <p:nvPr/>
        </p:nvSpPr>
        <p:spPr>
          <a:xfrm>
            <a:off x="7505700" y="5638800"/>
            <a:ext cx="304800" cy="228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14:doors dir="ver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"/>
          <p:cNvSpPr/>
          <p:nvPr/>
        </p:nvSpPr>
        <p:spPr>
          <a:xfrm>
            <a:off x="3048000" y="331387"/>
            <a:ext cx="6169718" cy="115486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2B54B"/>
              </a:gs>
              <a:gs pos="50000">
                <a:srgbClr val="F7AF12"/>
              </a:gs>
              <a:gs pos="100000">
                <a:srgbClr val="E3A003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第３課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1"/>
          <p:cNvSpPr/>
          <p:nvPr/>
        </p:nvSpPr>
        <p:spPr>
          <a:xfrm>
            <a:off x="228600" y="2286000"/>
            <a:ext cx="11661082" cy="319498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私のスケジュール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1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C5C5C"/>
              </a:gs>
              <a:gs pos="50000">
                <a:schemeClr val="dk1"/>
              </a:gs>
              <a:gs pos="100000">
                <a:srgbClr val="38383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パート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1"/>
          <p:cNvSpPr/>
          <p:nvPr/>
        </p:nvSpPr>
        <p:spPr>
          <a:xfrm rot="829033">
            <a:off x="9743122" y="1235365"/>
            <a:ext cx="838200" cy="83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9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18896">
            <a:off x="262883" y="146316"/>
            <a:ext cx="3325597" cy="202076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2"/>
          <p:cNvSpPr txBox="1"/>
          <p:nvPr/>
        </p:nvSpPr>
        <p:spPr>
          <a:xfrm>
            <a:off x="4005262" y="686784"/>
            <a:ext cx="364013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いきます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4005262" y="1499584"/>
            <a:ext cx="364013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きます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2"/>
          <p:cNvSpPr txBox="1"/>
          <p:nvPr/>
        </p:nvSpPr>
        <p:spPr>
          <a:xfrm>
            <a:off x="3987800" y="2328259"/>
            <a:ext cx="443706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のみます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2"/>
          <p:cNvSpPr txBox="1"/>
          <p:nvPr/>
        </p:nvSpPr>
        <p:spPr>
          <a:xfrm>
            <a:off x="4038600" y="3141059"/>
            <a:ext cx="443706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みます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2"/>
          <p:cNvSpPr/>
          <p:nvPr/>
        </p:nvSpPr>
        <p:spPr>
          <a:xfrm>
            <a:off x="5265737" y="770922"/>
            <a:ext cx="1304925" cy="71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CC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2"/>
          <p:cNvSpPr/>
          <p:nvPr/>
        </p:nvSpPr>
        <p:spPr>
          <a:xfrm>
            <a:off x="4699792" y="1552765"/>
            <a:ext cx="1303338" cy="71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CC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2"/>
          <p:cNvSpPr/>
          <p:nvPr/>
        </p:nvSpPr>
        <p:spPr>
          <a:xfrm>
            <a:off x="5265736" y="2396522"/>
            <a:ext cx="1304925" cy="71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CC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2"/>
          <p:cNvSpPr/>
          <p:nvPr/>
        </p:nvSpPr>
        <p:spPr>
          <a:xfrm>
            <a:off x="4699792" y="3224593"/>
            <a:ext cx="1304925" cy="71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CC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2"/>
          <p:cNvSpPr txBox="1"/>
          <p:nvPr/>
        </p:nvSpPr>
        <p:spPr>
          <a:xfrm>
            <a:off x="7697448" y="1451072"/>
            <a:ext cx="3590925" cy="5232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Động từ dạng masu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6" name="Google Shape;336;p12"/>
          <p:cNvSpPr txBox="1"/>
          <p:nvPr/>
        </p:nvSpPr>
        <p:spPr>
          <a:xfrm>
            <a:off x="7685347" y="2070080"/>
            <a:ext cx="3589338" cy="34163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-"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1 dạng động từ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524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-"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mang nghĩa lịch sự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524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-"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sử dụng nhiều trong hội thoại hàng ngày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524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-"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thể khẳng định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524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-"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thời hiện tại, tương lai</a:t>
            </a: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</p:txBody>
      </p:sp>
      <p:sp>
        <p:nvSpPr>
          <p:cNvPr id="337" name="Google Shape;337;p12"/>
          <p:cNvSpPr txBox="1"/>
          <p:nvPr/>
        </p:nvSpPr>
        <p:spPr>
          <a:xfrm>
            <a:off x="3987800" y="3969734"/>
            <a:ext cx="443706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おきます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2"/>
          <p:cNvSpPr/>
          <p:nvPr/>
        </p:nvSpPr>
        <p:spPr>
          <a:xfrm>
            <a:off x="5307271" y="4088443"/>
            <a:ext cx="1304925" cy="71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CC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2"/>
          <p:cNvSpPr/>
          <p:nvPr/>
        </p:nvSpPr>
        <p:spPr>
          <a:xfrm>
            <a:off x="7321211" y="61148"/>
            <a:ext cx="4343400" cy="135974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7923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Ⅴ</a:t>
            </a:r>
            <a:r>
              <a:rPr lang="en-US"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ます</a:t>
            </a:r>
            <a:endParaRPr sz="8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2"/>
          <p:cNvSpPr/>
          <p:nvPr/>
        </p:nvSpPr>
        <p:spPr>
          <a:xfrm>
            <a:off x="1524000" y="5181600"/>
            <a:ext cx="2293936" cy="1600200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59054"/>
              </a:gs>
              <a:gs pos="50000">
                <a:srgbClr val="FA8126"/>
              </a:gs>
              <a:gs pos="100000">
                <a:srgbClr val="E37016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Cấu tạo câu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2"/>
          <p:cNvSpPr/>
          <p:nvPr/>
        </p:nvSpPr>
        <p:spPr>
          <a:xfrm>
            <a:off x="3955321" y="5381927"/>
            <a:ext cx="7958138" cy="119954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7923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～は～Ⅴます。</a:t>
            </a:r>
            <a:endParaRPr sz="8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18896">
            <a:off x="165835" y="233152"/>
            <a:ext cx="2287602" cy="139003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3"/>
          <p:cNvSpPr txBox="1"/>
          <p:nvPr/>
        </p:nvSpPr>
        <p:spPr>
          <a:xfrm>
            <a:off x="5557029" y="697338"/>
            <a:ext cx="9118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uống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8" name="Google Shape;348;p13"/>
          <p:cNvSpPr txBox="1"/>
          <p:nvPr/>
        </p:nvSpPr>
        <p:spPr>
          <a:xfrm>
            <a:off x="4080450" y="4278738"/>
            <a:ext cx="15976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Thầy giáo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9" name="Google Shape;349;p13"/>
          <p:cNvSpPr txBox="1"/>
          <p:nvPr/>
        </p:nvSpPr>
        <p:spPr>
          <a:xfrm>
            <a:off x="6115316" y="2585597"/>
            <a:ext cx="12979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đi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0" name="Google Shape;350;p13"/>
          <p:cNvSpPr/>
          <p:nvPr/>
        </p:nvSpPr>
        <p:spPr>
          <a:xfrm>
            <a:off x="3778197" y="1255969"/>
            <a:ext cx="1550233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私は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3"/>
          <p:cNvSpPr/>
          <p:nvPr/>
        </p:nvSpPr>
        <p:spPr>
          <a:xfrm>
            <a:off x="5176023" y="1255975"/>
            <a:ext cx="40137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飲みます。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3"/>
          <p:cNvSpPr/>
          <p:nvPr/>
        </p:nvSpPr>
        <p:spPr>
          <a:xfrm>
            <a:off x="1670831" y="3105165"/>
            <a:ext cx="36576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アンナさんは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3"/>
          <p:cNvSpPr/>
          <p:nvPr/>
        </p:nvSpPr>
        <p:spPr>
          <a:xfrm>
            <a:off x="5176024" y="3103700"/>
            <a:ext cx="35802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行きます。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3"/>
          <p:cNvSpPr/>
          <p:nvPr/>
        </p:nvSpPr>
        <p:spPr>
          <a:xfrm>
            <a:off x="3276599" y="4828133"/>
            <a:ext cx="2051831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先生は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3"/>
          <p:cNvSpPr/>
          <p:nvPr/>
        </p:nvSpPr>
        <p:spPr>
          <a:xfrm>
            <a:off x="5176030" y="4828133"/>
            <a:ext cx="2704475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します。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3"/>
          <p:cNvSpPr txBox="1"/>
          <p:nvPr/>
        </p:nvSpPr>
        <p:spPr>
          <a:xfrm>
            <a:off x="3452210" y="700790"/>
            <a:ext cx="15714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Ngày mai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7" name="Google Shape;357;p13"/>
          <p:cNvSpPr txBox="1"/>
          <p:nvPr/>
        </p:nvSpPr>
        <p:spPr>
          <a:xfrm>
            <a:off x="3042430" y="2579465"/>
            <a:ext cx="15714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Mùa xuân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8" name="Google Shape;358;p13"/>
          <p:cNvSpPr txBox="1"/>
          <p:nvPr/>
        </p:nvSpPr>
        <p:spPr>
          <a:xfrm>
            <a:off x="2966230" y="4277261"/>
            <a:ext cx="15714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Tối nay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9" name="Google Shape;359;p13"/>
          <p:cNvSpPr/>
          <p:nvPr/>
        </p:nvSpPr>
        <p:spPr>
          <a:xfrm>
            <a:off x="2395305" y="1271826"/>
            <a:ext cx="1550233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明日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3"/>
          <p:cNvSpPr/>
          <p:nvPr/>
        </p:nvSpPr>
        <p:spPr>
          <a:xfrm>
            <a:off x="932668" y="3075862"/>
            <a:ext cx="73042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春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3"/>
          <p:cNvSpPr/>
          <p:nvPr/>
        </p:nvSpPr>
        <p:spPr>
          <a:xfrm>
            <a:off x="1981200" y="4809242"/>
            <a:ext cx="1302844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今晩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3"/>
          <p:cNvSpPr/>
          <p:nvPr/>
        </p:nvSpPr>
        <p:spPr>
          <a:xfrm>
            <a:off x="5213499" y="4809250"/>
            <a:ext cx="44376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今晩　します。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3"/>
          <p:cNvSpPr txBox="1"/>
          <p:nvPr/>
        </p:nvSpPr>
        <p:spPr>
          <a:xfrm>
            <a:off x="2176123" y="4634069"/>
            <a:ext cx="13290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こんばん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3"/>
          <p:cNvSpPr txBox="1"/>
          <p:nvPr/>
        </p:nvSpPr>
        <p:spPr>
          <a:xfrm>
            <a:off x="947607" y="2887057"/>
            <a:ext cx="83188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はる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3"/>
          <p:cNvSpPr txBox="1"/>
          <p:nvPr/>
        </p:nvSpPr>
        <p:spPr>
          <a:xfrm>
            <a:off x="2667113" y="1101255"/>
            <a:ext cx="10386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あした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3"/>
          <p:cNvSpPr txBox="1"/>
          <p:nvPr/>
        </p:nvSpPr>
        <p:spPr>
          <a:xfrm>
            <a:off x="5031223" y="685800"/>
            <a:ext cx="685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Tôi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7" name="Google Shape;367;p13"/>
          <p:cNvSpPr txBox="1"/>
          <p:nvPr/>
        </p:nvSpPr>
        <p:spPr>
          <a:xfrm>
            <a:off x="5244735" y="1086311"/>
            <a:ext cx="10386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の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3"/>
          <p:cNvSpPr txBox="1"/>
          <p:nvPr/>
        </p:nvSpPr>
        <p:spPr>
          <a:xfrm>
            <a:off x="4621393" y="2586335"/>
            <a:ext cx="16414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Bạn Anna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9" name="Google Shape;369;p13"/>
          <p:cNvSpPr txBox="1"/>
          <p:nvPr/>
        </p:nvSpPr>
        <p:spPr>
          <a:xfrm>
            <a:off x="5559467" y="4277260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làm/chơi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0" name="Google Shape;370;p13"/>
          <p:cNvSpPr/>
          <p:nvPr/>
        </p:nvSpPr>
        <p:spPr>
          <a:xfrm>
            <a:off x="5113748" y="1398150"/>
            <a:ext cx="50613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明日　飲みます。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3"/>
          <p:cNvSpPr txBox="1"/>
          <p:nvPr/>
        </p:nvSpPr>
        <p:spPr>
          <a:xfrm>
            <a:off x="5343371" y="2982780"/>
            <a:ext cx="83188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3"/>
          <p:cNvSpPr/>
          <p:nvPr/>
        </p:nvSpPr>
        <p:spPr>
          <a:xfrm>
            <a:off x="5213499" y="3103700"/>
            <a:ext cx="42132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春　行きます。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18896">
            <a:off x="95986" y="133877"/>
            <a:ext cx="2287602" cy="139003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4"/>
          <p:cNvSpPr txBox="1"/>
          <p:nvPr/>
        </p:nvSpPr>
        <p:spPr>
          <a:xfrm>
            <a:off x="2617033" y="609600"/>
            <a:ext cx="15714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Tôi uống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9" name="Google Shape;379;p14"/>
          <p:cNvSpPr txBox="1"/>
          <p:nvPr/>
        </p:nvSpPr>
        <p:spPr>
          <a:xfrm>
            <a:off x="2590800" y="4567535"/>
            <a:ext cx="289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Thầy giáo làm/chơi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0" name="Google Shape;380;p14"/>
          <p:cNvSpPr txBox="1"/>
          <p:nvPr/>
        </p:nvSpPr>
        <p:spPr>
          <a:xfrm>
            <a:off x="2590800" y="2584858"/>
            <a:ext cx="289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Bạn Anna đi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1" name="Google Shape;381;p14"/>
          <p:cNvSpPr/>
          <p:nvPr/>
        </p:nvSpPr>
        <p:spPr>
          <a:xfrm>
            <a:off x="1993692" y="1255969"/>
            <a:ext cx="1550233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私は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4"/>
          <p:cNvSpPr/>
          <p:nvPr/>
        </p:nvSpPr>
        <p:spPr>
          <a:xfrm>
            <a:off x="3462127" y="1255969"/>
            <a:ext cx="2704475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飲みます。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4"/>
          <p:cNvSpPr/>
          <p:nvPr/>
        </p:nvSpPr>
        <p:spPr>
          <a:xfrm>
            <a:off x="228600" y="3135145"/>
            <a:ext cx="3315326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アンナさんは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4"/>
          <p:cNvSpPr/>
          <p:nvPr/>
        </p:nvSpPr>
        <p:spPr>
          <a:xfrm>
            <a:off x="1447800" y="5128900"/>
            <a:ext cx="2096125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先生は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4"/>
          <p:cNvSpPr/>
          <p:nvPr/>
        </p:nvSpPr>
        <p:spPr>
          <a:xfrm>
            <a:off x="3391525" y="5128900"/>
            <a:ext cx="27045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します。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4"/>
          <p:cNvSpPr txBox="1"/>
          <p:nvPr/>
        </p:nvSpPr>
        <p:spPr>
          <a:xfrm>
            <a:off x="4028655" y="598062"/>
            <a:ext cx="6845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bia.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7" name="Google Shape;387;p14"/>
          <p:cNvSpPr txBox="1"/>
          <p:nvPr/>
        </p:nvSpPr>
        <p:spPr>
          <a:xfrm>
            <a:off x="4343400" y="2582341"/>
            <a:ext cx="184134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Nhật Bản.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8" name="Google Shape;388;p14"/>
          <p:cNvSpPr txBox="1"/>
          <p:nvPr/>
        </p:nvSpPr>
        <p:spPr>
          <a:xfrm>
            <a:off x="5245259" y="4566058"/>
            <a:ext cx="184134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bóng đá.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9" name="Google Shape;389;p14"/>
          <p:cNvSpPr/>
          <p:nvPr/>
        </p:nvSpPr>
        <p:spPr>
          <a:xfrm>
            <a:off x="3391524" y="3129895"/>
            <a:ext cx="2704475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行きます。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4"/>
          <p:cNvSpPr/>
          <p:nvPr/>
        </p:nvSpPr>
        <p:spPr>
          <a:xfrm>
            <a:off x="4713219" y="417570"/>
            <a:ext cx="2088604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ビール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4"/>
          <p:cNvSpPr/>
          <p:nvPr/>
        </p:nvSpPr>
        <p:spPr>
          <a:xfrm>
            <a:off x="5980464" y="2431797"/>
            <a:ext cx="1452771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日本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4"/>
          <p:cNvSpPr/>
          <p:nvPr/>
        </p:nvSpPr>
        <p:spPr>
          <a:xfrm>
            <a:off x="6840537" y="4415890"/>
            <a:ext cx="2303463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サッカー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4"/>
          <p:cNvSpPr/>
          <p:nvPr/>
        </p:nvSpPr>
        <p:spPr>
          <a:xfrm>
            <a:off x="3575673" y="1254637"/>
            <a:ext cx="2520325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うち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4"/>
          <p:cNvSpPr txBox="1"/>
          <p:nvPr/>
        </p:nvSpPr>
        <p:spPr>
          <a:xfrm>
            <a:off x="3901906" y="609600"/>
            <a:ext cx="15714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ở nhà.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5" name="Google Shape;395;p14"/>
          <p:cNvSpPr txBox="1"/>
          <p:nvPr/>
        </p:nvSpPr>
        <p:spPr>
          <a:xfrm>
            <a:off x="4327174" y="2584858"/>
            <a:ext cx="289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bằng máy bay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6" name="Google Shape;396;p14"/>
          <p:cNvSpPr txBox="1"/>
          <p:nvPr/>
        </p:nvSpPr>
        <p:spPr>
          <a:xfrm>
            <a:off x="3907682" y="3024785"/>
            <a:ext cx="134845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ひこうき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4"/>
          <p:cNvSpPr/>
          <p:nvPr/>
        </p:nvSpPr>
        <p:spPr>
          <a:xfrm>
            <a:off x="10564441" y="315639"/>
            <a:ext cx="1330377" cy="965862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làm gì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4"/>
          <p:cNvSpPr/>
          <p:nvPr/>
        </p:nvSpPr>
        <p:spPr>
          <a:xfrm>
            <a:off x="10585150" y="1281501"/>
            <a:ext cx="1330377" cy="965862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đi đâu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4"/>
          <p:cNvSpPr/>
          <p:nvPr/>
        </p:nvSpPr>
        <p:spPr>
          <a:xfrm>
            <a:off x="10585150" y="2210653"/>
            <a:ext cx="1454904" cy="965862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bằng gì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4"/>
          <p:cNvSpPr/>
          <p:nvPr/>
        </p:nvSpPr>
        <p:spPr>
          <a:xfrm rot="1232203">
            <a:off x="10339937" y="2956076"/>
            <a:ext cx="1454904" cy="965862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ở đâu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4"/>
          <p:cNvSpPr/>
          <p:nvPr/>
        </p:nvSpPr>
        <p:spPr>
          <a:xfrm>
            <a:off x="3361509" y="5270100"/>
            <a:ext cx="27645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会社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4"/>
          <p:cNvSpPr txBox="1"/>
          <p:nvPr/>
        </p:nvSpPr>
        <p:spPr>
          <a:xfrm>
            <a:off x="5245259" y="4567818"/>
            <a:ext cx="289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tại công ty.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3" name="Google Shape;403;p14"/>
          <p:cNvSpPr txBox="1"/>
          <p:nvPr/>
        </p:nvSpPr>
        <p:spPr>
          <a:xfrm>
            <a:off x="3322891" y="5019013"/>
            <a:ext cx="20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かいしゃ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4"/>
          <p:cNvSpPr/>
          <p:nvPr/>
        </p:nvSpPr>
        <p:spPr>
          <a:xfrm>
            <a:off x="9282671" y="417570"/>
            <a:ext cx="1174204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を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4"/>
          <p:cNvSpPr/>
          <p:nvPr/>
        </p:nvSpPr>
        <p:spPr>
          <a:xfrm>
            <a:off x="9282671" y="394320"/>
            <a:ext cx="1174204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を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4"/>
          <p:cNvSpPr/>
          <p:nvPr/>
        </p:nvSpPr>
        <p:spPr>
          <a:xfrm>
            <a:off x="9306419" y="1383432"/>
            <a:ext cx="1174204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へ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4"/>
          <p:cNvSpPr/>
          <p:nvPr/>
        </p:nvSpPr>
        <p:spPr>
          <a:xfrm>
            <a:off x="9331403" y="1383432"/>
            <a:ext cx="1174204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へ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4"/>
          <p:cNvSpPr/>
          <p:nvPr/>
        </p:nvSpPr>
        <p:spPr>
          <a:xfrm>
            <a:off x="3430447" y="3147487"/>
            <a:ext cx="2088604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飛行機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4"/>
          <p:cNvSpPr/>
          <p:nvPr/>
        </p:nvSpPr>
        <p:spPr>
          <a:xfrm>
            <a:off x="9308274" y="394320"/>
            <a:ext cx="1174204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を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4"/>
          <p:cNvSpPr/>
          <p:nvPr/>
        </p:nvSpPr>
        <p:spPr>
          <a:xfrm>
            <a:off x="9269793" y="2292894"/>
            <a:ext cx="1174204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で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4"/>
          <p:cNvSpPr/>
          <p:nvPr/>
        </p:nvSpPr>
        <p:spPr>
          <a:xfrm>
            <a:off x="9268532" y="2251483"/>
            <a:ext cx="1174204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で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4"/>
          <p:cNvSpPr/>
          <p:nvPr/>
        </p:nvSpPr>
        <p:spPr>
          <a:xfrm>
            <a:off x="9282671" y="2254581"/>
            <a:ext cx="1174204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で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4"/>
          <p:cNvSpPr/>
          <p:nvPr/>
        </p:nvSpPr>
        <p:spPr>
          <a:xfrm>
            <a:off x="9282671" y="2282006"/>
            <a:ext cx="1174204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で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4"/>
          <p:cNvSpPr/>
          <p:nvPr/>
        </p:nvSpPr>
        <p:spPr>
          <a:xfrm>
            <a:off x="133673" y="110310"/>
            <a:ext cx="11963399" cy="4070243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4"/>
          <p:cNvSpPr/>
          <p:nvPr/>
        </p:nvSpPr>
        <p:spPr>
          <a:xfrm>
            <a:off x="1147385" y="108550"/>
            <a:ext cx="8153400" cy="136116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Xác định đối tượng tác động của hành động. Chỉ đi với những động từ hành động có đi kèm đối tượng (THA ĐỘNG TỪ)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4"/>
          <p:cNvSpPr/>
          <p:nvPr/>
        </p:nvSpPr>
        <p:spPr>
          <a:xfrm>
            <a:off x="1115103" y="1217612"/>
            <a:ext cx="8153400" cy="136116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Xác định hướng di chuyển của đối tượng. Chỉ đi với những động từ di chuyển. Chỉ đứng sau những danh từ chỉ địa điểm.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4"/>
          <p:cNvSpPr/>
          <p:nvPr/>
        </p:nvSpPr>
        <p:spPr>
          <a:xfrm>
            <a:off x="1127981" y="1758357"/>
            <a:ext cx="8153400" cy="2992046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Xác định 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(1) Địa điểm xảy ra hành động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phía trước phải là [địa điểm]; chỉ đi với động từ hành động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(2) Phương tiện di chuyển của đối tượng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🡪 phía trước là danh từ chỉ phương tiện đi lại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4"/>
          <p:cNvSpPr/>
          <p:nvPr/>
        </p:nvSpPr>
        <p:spPr>
          <a:xfrm>
            <a:off x="9475459" y="1547228"/>
            <a:ext cx="1174204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へ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4"/>
          <p:cNvSpPr/>
          <p:nvPr/>
        </p:nvSpPr>
        <p:spPr>
          <a:xfrm>
            <a:off x="9497757" y="456722"/>
            <a:ext cx="1174204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を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4"/>
          <p:cNvSpPr/>
          <p:nvPr/>
        </p:nvSpPr>
        <p:spPr>
          <a:xfrm>
            <a:off x="9497757" y="2839403"/>
            <a:ext cx="1174204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で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18896">
            <a:off x="95986" y="133877"/>
            <a:ext cx="2287602" cy="139003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15"/>
          <p:cNvSpPr txBox="1"/>
          <p:nvPr/>
        </p:nvSpPr>
        <p:spPr>
          <a:xfrm>
            <a:off x="1905000" y="1426957"/>
            <a:ext cx="5715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Tối nay tôi (sẽ) về nhà bằng xe buýt.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7" name="Google Shape;427;p15"/>
          <p:cNvSpPr/>
          <p:nvPr/>
        </p:nvSpPr>
        <p:spPr>
          <a:xfrm>
            <a:off x="1396128" y="1947264"/>
            <a:ext cx="10008433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今晩　私は　バスで　家へ　帰ります。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47918">
            <a:off x="7300744" y="261016"/>
            <a:ext cx="3393855" cy="87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21652" y="0"/>
            <a:ext cx="1395397" cy="139539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5"/>
          <p:cNvSpPr txBox="1"/>
          <p:nvPr/>
        </p:nvSpPr>
        <p:spPr>
          <a:xfrm>
            <a:off x="1880472" y="2853914"/>
            <a:ext cx="62729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Bạn kim (sẽ) ăn cơm hộp ở nhà ăn công ty.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1" name="Google Shape;431;p15"/>
          <p:cNvSpPr/>
          <p:nvPr/>
        </p:nvSpPr>
        <p:spPr>
          <a:xfrm>
            <a:off x="76200" y="3374221"/>
            <a:ext cx="116586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キムさんは　会社の食堂で　お弁当を　食べます。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5"/>
          <p:cNvSpPr txBox="1"/>
          <p:nvPr/>
        </p:nvSpPr>
        <p:spPr>
          <a:xfrm>
            <a:off x="1880472" y="4307664"/>
            <a:ext cx="87113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Buổi trưa thầy giáo chơi tennis ở nhà thi đấu thể thao.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3" name="Google Shape;433;p15"/>
          <p:cNvSpPr/>
          <p:nvPr/>
        </p:nvSpPr>
        <p:spPr>
          <a:xfrm>
            <a:off x="1371600" y="4827971"/>
            <a:ext cx="1033901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昼　先生は　体育館で　テニスを　します。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5"/>
          <p:cNvSpPr/>
          <p:nvPr/>
        </p:nvSpPr>
        <p:spPr>
          <a:xfrm>
            <a:off x="10134550" y="1942119"/>
            <a:ext cx="1174204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か。</a:t>
            </a:r>
            <a:endParaRPr sz="4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5"/>
          <p:cNvSpPr/>
          <p:nvPr/>
        </p:nvSpPr>
        <p:spPr>
          <a:xfrm>
            <a:off x="11398694" y="3374221"/>
            <a:ext cx="887586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か。</a:t>
            </a:r>
            <a:endParaRPr sz="4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5"/>
          <p:cNvSpPr/>
          <p:nvPr/>
        </p:nvSpPr>
        <p:spPr>
          <a:xfrm>
            <a:off x="11167005" y="4827971"/>
            <a:ext cx="887586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か。</a:t>
            </a:r>
            <a:endParaRPr sz="4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63586">
            <a:off x="8183256" y="68280"/>
            <a:ext cx="2286000" cy="152122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15"/>
          <p:cNvSpPr txBox="1"/>
          <p:nvPr/>
        </p:nvSpPr>
        <p:spPr>
          <a:xfrm>
            <a:off x="1371600" y="1785238"/>
            <a:ext cx="75438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こんばん　　　　　　　　　　　　　　　　うち　　　　かえ　　　　　　　　　　　　　　　　　　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5"/>
          <p:cNvSpPr txBox="1"/>
          <p:nvPr/>
        </p:nvSpPr>
        <p:spPr>
          <a:xfrm>
            <a:off x="3220841" y="3220861"/>
            <a:ext cx="75438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かいしゃ　しょくどう　　　　　　べんとう　　　　た　　　　　　　　　　　　　　　　　　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5"/>
          <p:cNvSpPr txBox="1"/>
          <p:nvPr/>
        </p:nvSpPr>
        <p:spPr>
          <a:xfrm>
            <a:off x="1465748" y="4640241"/>
            <a:ext cx="75438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ひる　　せんせい　　　　たいいくかん　　　　　　　　　　　　　　　　　　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5"/>
          <p:cNvSpPr/>
          <p:nvPr/>
        </p:nvSpPr>
        <p:spPr>
          <a:xfrm>
            <a:off x="134969" y="2875185"/>
            <a:ext cx="6171744" cy="2925055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5"/>
          <p:cNvSpPr/>
          <p:nvPr/>
        </p:nvSpPr>
        <p:spPr>
          <a:xfrm>
            <a:off x="6052110" y="2868909"/>
            <a:ext cx="6171744" cy="292505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5"/>
          <p:cNvSpPr/>
          <p:nvPr/>
        </p:nvSpPr>
        <p:spPr>
          <a:xfrm>
            <a:off x="996714" y="5279959"/>
            <a:ext cx="10744199" cy="1428405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rgbClr val="B05F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5"/>
          <p:cNvSpPr/>
          <p:nvPr/>
        </p:nvSpPr>
        <p:spPr>
          <a:xfrm>
            <a:off x="2292114" y="5349385"/>
            <a:ext cx="2286000" cy="132648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PHỦ ĐỊNH của ĐỘNG TỪ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5"/>
          <p:cNvSpPr/>
          <p:nvPr/>
        </p:nvSpPr>
        <p:spPr>
          <a:xfrm>
            <a:off x="4952090" y="5375692"/>
            <a:ext cx="5914024" cy="1185942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2700">
            <a:solidFill>
              <a:srgbClr val="3A863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Ⅴます☞Ⅴません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367934">
            <a:off x="337696" y="2500288"/>
            <a:ext cx="2442431" cy="150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04540">
            <a:off x="10078716" y="2590433"/>
            <a:ext cx="2146748" cy="1519608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5"/>
          <p:cNvSpPr/>
          <p:nvPr/>
        </p:nvSpPr>
        <p:spPr>
          <a:xfrm>
            <a:off x="342428" y="3923148"/>
            <a:ext cx="572464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はい、帰ります。</a:t>
            </a:r>
            <a:endParaRPr b="1" sz="5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5"/>
          <p:cNvSpPr/>
          <p:nvPr/>
        </p:nvSpPr>
        <p:spPr>
          <a:xfrm>
            <a:off x="6156157" y="3931865"/>
            <a:ext cx="634019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いいえ、帰りません。</a:t>
            </a:r>
            <a:endParaRPr b="1" sz="4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18896">
            <a:off x="95986" y="133877"/>
            <a:ext cx="2287602" cy="139003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6"/>
          <p:cNvSpPr txBox="1"/>
          <p:nvPr/>
        </p:nvSpPr>
        <p:spPr>
          <a:xfrm>
            <a:off x="1836244" y="1676400"/>
            <a:ext cx="44121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Ngắm hoa tại công viên.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6" name="Google Shape;456;p16"/>
          <p:cNvSpPr/>
          <p:nvPr/>
        </p:nvSpPr>
        <p:spPr>
          <a:xfrm>
            <a:off x="1836250" y="2362250"/>
            <a:ext cx="73224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公園で　お花見を　し</a:t>
            </a:r>
            <a:r>
              <a:rPr lang="en-US" sz="4000">
                <a:solidFill>
                  <a:schemeClr val="dk1"/>
                </a:solidFill>
              </a:rPr>
              <a:t>ま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47918">
            <a:off x="7300744" y="261016"/>
            <a:ext cx="3393855" cy="87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21652" y="0"/>
            <a:ext cx="1395397" cy="1395397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16"/>
          <p:cNvSpPr txBox="1"/>
          <p:nvPr/>
        </p:nvSpPr>
        <p:spPr>
          <a:xfrm>
            <a:off x="1836244" y="3654489"/>
            <a:ext cx="44121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Đi tới ngân hàng bằng taxi.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0" name="Google Shape;460;p16"/>
          <p:cNvSpPr/>
          <p:nvPr/>
        </p:nvSpPr>
        <p:spPr>
          <a:xfrm>
            <a:off x="1836246" y="4340341"/>
            <a:ext cx="7993554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タクシーで　銀行へ　行きます。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0402" y="89847"/>
            <a:ext cx="1863418" cy="186341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16"/>
          <p:cNvSpPr/>
          <p:nvPr/>
        </p:nvSpPr>
        <p:spPr>
          <a:xfrm>
            <a:off x="9101863" y="1255514"/>
            <a:ext cx="2785337" cy="5602486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6"/>
          <p:cNvSpPr/>
          <p:nvPr/>
        </p:nvSpPr>
        <p:spPr>
          <a:xfrm>
            <a:off x="1836244" y="2356134"/>
            <a:ext cx="1821356" cy="768118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7923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6"/>
          <p:cNvSpPr/>
          <p:nvPr/>
        </p:nvSpPr>
        <p:spPr>
          <a:xfrm>
            <a:off x="1836244" y="4309414"/>
            <a:ext cx="2735756" cy="768118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6"/>
          <p:cNvSpPr/>
          <p:nvPr/>
        </p:nvSpPr>
        <p:spPr>
          <a:xfrm>
            <a:off x="4800600" y="4337282"/>
            <a:ext cx="1791562" cy="768118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6"/>
          <p:cNvSpPr/>
          <p:nvPr/>
        </p:nvSpPr>
        <p:spPr>
          <a:xfrm rot="-453390">
            <a:off x="384574" y="1425695"/>
            <a:ext cx="1843194" cy="856810"/>
          </a:xfrm>
          <a:prstGeom prst="wedgeRoundRectCallout">
            <a:avLst>
              <a:gd fmla="val 25605" name="adj1"/>
              <a:gd fmla="val 98868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どこで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6"/>
          <p:cNvSpPr/>
          <p:nvPr/>
        </p:nvSpPr>
        <p:spPr>
          <a:xfrm rot="593770">
            <a:off x="7255510" y="1478757"/>
            <a:ext cx="1843327" cy="856954"/>
          </a:xfrm>
          <a:prstGeom prst="wedgeRoundRectCallout">
            <a:avLst>
              <a:gd fmla="val -51624" name="adj1"/>
              <a:gd fmla="val 113649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何を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6"/>
          <p:cNvSpPr/>
          <p:nvPr/>
        </p:nvSpPr>
        <p:spPr>
          <a:xfrm rot="-453390">
            <a:off x="914646" y="5558435"/>
            <a:ext cx="1843194" cy="856810"/>
          </a:xfrm>
          <a:prstGeom prst="wedgeRoundRectCallout">
            <a:avLst>
              <a:gd fmla="val 52687" name="adj1"/>
              <a:gd fmla="val -87538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何で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6"/>
          <p:cNvSpPr/>
          <p:nvPr/>
        </p:nvSpPr>
        <p:spPr>
          <a:xfrm rot="-453390">
            <a:off x="4680803" y="5558434"/>
            <a:ext cx="1843194" cy="856810"/>
          </a:xfrm>
          <a:prstGeom prst="wedgeRoundRectCallout">
            <a:avLst>
              <a:gd fmla="val -13636" name="adj1"/>
              <a:gd fmla="val -102935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どこへ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6"/>
          <p:cNvSpPr txBox="1"/>
          <p:nvPr/>
        </p:nvSpPr>
        <p:spPr>
          <a:xfrm>
            <a:off x="1954328" y="1929500"/>
            <a:ext cx="48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こうえん　　　　　　はなみ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6"/>
          <p:cNvSpPr txBox="1"/>
          <p:nvPr/>
        </p:nvSpPr>
        <p:spPr>
          <a:xfrm>
            <a:off x="4997034" y="4195912"/>
            <a:ext cx="27441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ぎんこう　　　　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6"/>
          <p:cNvSpPr txBox="1"/>
          <p:nvPr/>
        </p:nvSpPr>
        <p:spPr>
          <a:xfrm rot="634224">
            <a:off x="7704673" y="1377973"/>
            <a:ext cx="137208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なに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6"/>
          <p:cNvSpPr txBox="1"/>
          <p:nvPr/>
        </p:nvSpPr>
        <p:spPr>
          <a:xfrm rot="-548605">
            <a:off x="1203366" y="5440474"/>
            <a:ext cx="137206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なん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213408">
            <a:off x="9599157" y="1502527"/>
            <a:ext cx="1762125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16"/>
          <p:cNvSpPr/>
          <p:nvPr/>
        </p:nvSpPr>
        <p:spPr>
          <a:xfrm rot="-495275">
            <a:off x="10460406" y="3901863"/>
            <a:ext cx="1460174" cy="996718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ĐI BỘ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6"/>
          <p:cNvSpPr/>
          <p:nvPr/>
        </p:nvSpPr>
        <p:spPr>
          <a:xfrm rot="-333793">
            <a:off x="9121694" y="4953000"/>
            <a:ext cx="2736882" cy="1579718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あるいて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18896">
            <a:off x="95986" y="133877"/>
            <a:ext cx="2287602" cy="139003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17"/>
          <p:cNvSpPr/>
          <p:nvPr/>
        </p:nvSpPr>
        <p:spPr>
          <a:xfrm>
            <a:off x="3283419" y="1059502"/>
            <a:ext cx="5422483" cy="6287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Tối nay cậu sẽ đi đâu vậy?</a:t>
            </a:r>
            <a:endParaRPr/>
          </a:p>
        </p:txBody>
      </p:sp>
      <p:sp>
        <p:nvSpPr>
          <p:cNvPr id="483" name="Google Shape;483;p17"/>
          <p:cNvSpPr/>
          <p:nvPr/>
        </p:nvSpPr>
        <p:spPr>
          <a:xfrm>
            <a:off x="2228903" y="1070910"/>
            <a:ext cx="876715" cy="61733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7"/>
          <p:cNvSpPr/>
          <p:nvPr/>
        </p:nvSpPr>
        <p:spPr>
          <a:xfrm>
            <a:off x="2228903" y="1906489"/>
            <a:ext cx="876300" cy="58775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7"/>
          <p:cNvSpPr/>
          <p:nvPr/>
        </p:nvSpPr>
        <p:spPr>
          <a:xfrm>
            <a:off x="3270576" y="1065550"/>
            <a:ext cx="7053900" cy="63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今晩、どこへ　行きますか。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17"/>
          <p:cNvSpPr/>
          <p:nvPr/>
        </p:nvSpPr>
        <p:spPr>
          <a:xfrm>
            <a:off x="3261986" y="762000"/>
            <a:ext cx="4224716" cy="60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こんばん　　　　　　　　　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7"/>
          <p:cNvSpPr/>
          <p:nvPr/>
        </p:nvSpPr>
        <p:spPr>
          <a:xfrm>
            <a:off x="3260755" y="1905000"/>
            <a:ext cx="5422483" cy="6287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Tớ sẽ đi đến nhà người bạn.</a:t>
            </a:r>
            <a:endParaRPr/>
          </a:p>
        </p:txBody>
      </p:sp>
      <p:sp>
        <p:nvSpPr>
          <p:cNvPr id="488" name="Google Shape;488;p17"/>
          <p:cNvSpPr/>
          <p:nvPr/>
        </p:nvSpPr>
        <p:spPr>
          <a:xfrm>
            <a:off x="3260755" y="2923595"/>
            <a:ext cx="5422483" cy="6287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Thế à. Cậu đi bằng gì?</a:t>
            </a:r>
            <a:endParaRPr/>
          </a:p>
        </p:txBody>
      </p:sp>
      <p:sp>
        <p:nvSpPr>
          <p:cNvPr id="489" name="Google Shape;489;p17"/>
          <p:cNvSpPr/>
          <p:nvPr/>
        </p:nvSpPr>
        <p:spPr>
          <a:xfrm>
            <a:off x="2233017" y="2923595"/>
            <a:ext cx="876715" cy="61733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17"/>
          <p:cNvSpPr/>
          <p:nvPr/>
        </p:nvSpPr>
        <p:spPr>
          <a:xfrm>
            <a:off x="2189867" y="3769454"/>
            <a:ext cx="876300" cy="58775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7"/>
          <p:cNvSpPr/>
          <p:nvPr/>
        </p:nvSpPr>
        <p:spPr>
          <a:xfrm>
            <a:off x="3206843" y="3749945"/>
            <a:ext cx="5422483" cy="6287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Tớ đi bằng taxi</a:t>
            </a:r>
            <a:endParaRPr/>
          </a:p>
        </p:txBody>
      </p:sp>
      <p:sp>
        <p:nvSpPr>
          <p:cNvPr id="492" name="Google Shape;492;p17"/>
          <p:cNvSpPr/>
          <p:nvPr/>
        </p:nvSpPr>
        <p:spPr>
          <a:xfrm>
            <a:off x="3229507" y="4648200"/>
            <a:ext cx="5422483" cy="6287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Cậu làm gì ở đấy?</a:t>
            </a:r>
            <a:endParaRPr/>
          </a:p>
        </p:txBody>
      </p:sp>
      <p:sp>
        <p:nvSpPr>
          <p:cNvPr id="493" name="Google Shape;493;p17"/>
          <p:cNvSpPr/>
          <p:nvPr/>
        </p:nvSpPr>
        <p:spPr>
          <a:xfrm>
            <a:off x="2174991" y="4659608"/>
            <a:ext cx="876715" cy="61733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7"/>
          <p:cNvSpPr/>
          <p:nvPr/>
        </p:nvSpPr>
        <p:spPr>
          <a:xfrm>
            <a:off x="2174991" y="5544943"/>
            <a:ext cx="876300" cy="58775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7"/>
          <p:cNvSpPr/>
          <p:nvPr/>
        </p:nvSpPr>
        <p:spPr>
          <a:xfrm>
            <a:off x="3206843" y="5543454"/>
            <a:ext cx="5422483" cy="6287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Bọn tớ sẽ học tiếng Nhật.</a:t>
            </a:r>
            <a:endParaRPr/>
          </a:p>
        </p:txBody>
      </p:sp>
      <p:sp>
        <p:nvSpPr>
          <p:cNvPr id="496" name="Google Shape;496;p17"/>
          <p:cNvSpPr/>
          <p:nvPr/>
        </p:nvSpPr>
        <p:spPr>
          <a:xfrm>
            <a:off x="3260749" y="1904550"/>
            <a:ext cx="6867000" cy="68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友だちの　家へ　行きます。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7"/>
          <p:cNvSpPr/>
          <p:nvPr/>
        </p:nvSpPr>
        <p:spPr>
          <a:xfrm>
            <a:off x="3213088" y="1643278"/>
            <a:ext cx="4396033" cy="60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とも　　　　　　　うち　　　　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7"/>
          <p:cNvSpPr/>
          <p:nvPr/>
        </p:nvSpPr>
        <p:spPr>
          <a:xfrm>
            <a:off x="3219500" y="2905075"/>
            <a:ext cx="7616100" cy="63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そうですか。何で　行きますか。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7"/>
          <p:cNvSpPr/>
          <p:nvPr/>
        </p:nvSpPr>
        <p:spPr>
          <a:xfrm>
            <a:off x="5909884" y="2608894"/>
            <a:ext cx="4224716" cy="60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なん　　　　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7"/>
          <p:cNvSpPr/>
          <p:nvPr/>
        </p:nvSpPr>
        <p:spPr>
          <a:xfrm>
            <a:off x="3206843" y="3722423"/>
            <a:ext cx="6144398" cy="68181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タクシーで　行きます。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7"/>
          <p:cNvSpPr/>
          <p:nvPr/>
        </p:nvSpPr>
        <p:spPr>
          <a:xfrm>
            <a:off x="6072385" y="3446309"/>
            <a:ext cx="1263364" cy="60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7"/>
          <p:cNvSpPr/>
          <p:nvPr/>
        </p:nvSpPr>
        <p:spPr>
          <a:xfrm>
            <a:off x="3206843" y="4632273"/>
            <a:ext cx="6866994" cy="63680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あそこで　何を　しますかか。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7"/>
          <p:cNvSpPr/>
          <p:nvPr/>
        </p:nvSpPr>
        <p:spPr>
          <a:xfrm>
            <a:off x="5600700" y="4574300"/>
            <a:ext cx="990600" cy="35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なに　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7"/>
          <p:cNvSpPr/>
          <p:nvPr/>
        </p:nvSpPr>
        <p:spPr>
          <a:xfrm>
            <a:off x="3206428" y="5525454"/>
            <a:ext cx="6144398" cy="68181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日本語を　勉強します。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7"/>
          <p:cNvSpPr/>
          <p:nvPr/>
        </p:nvSpPr>
        <p:spPr>
          <a:xfrm>
            <a:off x="5341355" y="5249340"/>
            <a:ext cx="1993980" cy="60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べんきょう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18896">
            <a:off x="95986" y="133877"/>
            <a:ext cx="2287602" cy="139003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18"/>
          <p:cNvSpPr/>
          <p:nvPr/>
        </p:nvSpPr>
        <p:spPr>
          <a:xfrm>
            <a:off x="2883317" y="1447800"/>
            <a:ext cx="5422483" cy="6287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Thế à. Cậu có về nhà không?</a:t>
            </a:r>
            <a:endParaRPr/>
          </a:p>
        </p:txBody>
      </p:sp>
      <p:sp>
        <p:nvSpPr>
          <p:cNvPr id="512" name="Google Shape;512;p18"/>
          <p:cNvSpPr/>
          <p:nvPr/>
        </p:nvSpPr>
        <p:spPr>
          <a:xfrm>
            <a:off x="1828801" y="1459208"/>
            <a:ext cx="876715" cy="61733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8"/>
          <p:cNvSpPr/>
          <p:nvPr/>
        </p:nvSpPr>
        <p:spPr>
          <a:xfrm>
            <a:off x="1828801" y="2344543"/>
            <a:ext cx="876300" cy="58775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8"/>
          <p:cNvSpPr/>
          <p:nvPr/>
        </p:nvSpPr>
        <p:spPr>
          <a:xfrm>
            <a:off x="2860653" y="2343054"/>
            <a:ext cx="5422483" cy="6287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Không, tớ không về.</a:t>
            </a:r>
            <a:endParaRPr/>
          </a:p>
        </p:txBody>
      </p:sp>
      <p:sp>
        <p:nvSpPr>
          <p:cNvPr id="515" name="Google Shape;515;p18"/>
          <p:cNvSpPr/>
          <p:nvPr/>
        </p:nvSpPr>
        <p:spPr>
          <a:xfrm>
            <a:off x="2860653" y="3173621"/>
            <a:ext cx="5422483" cy="6287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Thế à. Thế cậu sẽ ngủ ở đâu?</a:t>
            </a:r>
            <a:endParaRPr/>
          </a:p>
        </p:txBody>
      </p:sp>
      <p:sp>
        <p:nvSpPr>
          <p:cNvPr id="516" name="Google Shape;516;p18"/>
          <p:cNvSpPr/>
          <p:nvPr/>
        </p:nvSpPr>
        <p:spPr>
          <a:xfrm>
            <a:off x="1806137" y="3185029"/>
            <a:ext cx="876715" cy="61733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8"/>
          <p:cNvSpPr/>
          <p:nvPr/>
        </p:nvSpPr>
        <p:spPr>
          <a:xfrm>
            <a:off x="1806137" y="4097143"/>
            <a:ext cx="876300" cy="58775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8"/>
          <p:cNvSpPr/>
          <p:nvPr/>
        </p:nvSpPr>
        <p:spPr>
          <a:xfrm>
            <a:off x="2837989" y="4065674"/>
            <a:ext cx="5422483" cy="6287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Tớ ngủ ở nhà bạn tớ.</a:t>
            </a:r>
            <a:endParaRPr/>
          </a:p>
        </p:txBody>
      </p:sp>
      <p:sp>
        <p:nvSpPr>
          <p:cNvPr id="519" name="Google Shape;519;p18"/>
          <p:cNvSpPr/>
          <p:nvPr/>
        </p:nvSpPr>
        <p:spPr>
          <a:xfrm>
            <a:off x="2829405" y="4980995"/>
            <a:ext cx="5422483" cy="6287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Bao giờ cậu về?</a:t>
            </a:r>
            <a:endParaRPr/>
          </a:p>
        </p:txBody>
      </p:sp>
      <p:sp>
        <p:nvSpPr>
          <p:cNvPr id="520" name="Google Shape;520;p18"/>
          <p:cNvSpPr/>
          <p:nvPr/>
        </p:nvSpPr>
        <p:spPr>
          <a:xfrm>
            <a:off x="1774889" y="4992403"/>
            <a:ext cx="876715" cy="61733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8"/>
          <p:cNvSpPr/>
          <p:nvPr/>
        </p:nvSpPr>
        <p:spPr>
          <a:xfrm>
            <a:off x="1774889" y="5925943"/>
            <a:ext cx="876300" cy="58775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8"/>
          <p:cNvSpPr/>
          <p:nvPr/>
        </p:nvSpPr>
        <p:spPr>
          <a:xfrm>
            <a:off x="2806741" y="5924454"/>
            <a:ext cx="5422483" cy="6287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Sáng ngày kia tớ về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3" name="Google Shape;523;p18"/>
          <p:cNvSpPr/>
          <p:nvPr/>
        </p:nvSpPr>
        <p:spPr>
          <a:xfrm>
            <a:off x="2860650" y="1459200"/>
            <a:ext cx="7364100" cy="63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そうですか。家へ　帰りますか。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8"/>
          <p:cNvSpPr/>
          <p:nvPr/>
        </p:nvSpPr>
        <p:spPr>
          <a:xfrm>
            <a:off x="5524567" y="979668"/>
            <a:ext cx="3581700" cy="61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うち　　　  かえ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18"/>
          <p:cNvSpPr/>
          <p:nvPr/>
        </p:nvSpPr>
        <p:spPr>
          <a:xfrm>
            <a:off x="2883317" y="2311414"/>
            <a:ext cx="6144398" cy="68181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いいえ、帰りません。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8"/>
          <p:cNvSpPr/>
          <p:nvPr/>
        </p:nvSpPr>
        <p:spPr>
          <a:xfrm>
            <a:off x="4721932" y="2050140"/>
            <a:ext cx="2509751" cy="60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かえ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8"/>
          <p:cNvSpPr/>
          <p:nvPr/>
        </p:nvSpPr>
        <p:spPr>
          <a:xfrm>
            <a:off x="2841726" y="3172775"/>
            <a:ext cx="7482600" cy="63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そうですか。どこで　寝ますか。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8"/>
          <p:cNvSpPr/>
          <p:nvPr/>
        </p:nvSpPr>
        <p:spPr>
          <a:xfrm>
            <a:off x="7467600" y="2884223"/>
            <a:ext cx="1638758" cy="60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ね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8"/>
          <p:cNvSpPr/>
          <p:nvPr/>
        </p:nvSpPr>
        <p:spPr>
          <a:xfrm>
            <a:off x="2827977" y="4049019"/>
            <a:ext cx="6144398" cy="68181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友だちの家で　寝ます。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8"/>
          <p:cNvSpPr/>
          <p:nvPr/>
        </p:nvSpPr>
        <p:spPr>
          <a:xfrm>
            <a:off x="2883318" y="3787745"/>
            <a:ext cx="4293026" cy="60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とも　　　　　うち　　　　ね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8"/>
          <p:cNvSpPr/>
          <p:nvPr/>
        </p:nvSpPr>
        <p:spPr>
          <a:xfrm>
            <a:off x="2827977" y="4969152"/>
            <a:ext cx="5630223" cy="63680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いつ　帰りますか。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8"/>
          <p:cNvSpPr/>
          <p:nvPr/>
        </p:nvSpPr>
        <p:spPr>
          <a:xfrm>
            <a:off x="4210452" y="4650656"/>
            <a:ext cx="1638758" cy="60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かえ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8"/>
          <p:cNvSpPr/>
          <p:nvPr/>
        </p:nvSpPr>
        <p:spPr>
          <a:xfrm>
            <a:off x="2806741" y="5874728"/>
            <a:ext cx="6144398" cy="68181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あさっての朝　帰ります。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8"/>
          <p:cNvSpPr/>
          <p:nvPr/>
        </p:nvSpPr>
        <p:spPr>
          <a:xfrm>
            <a:off x="5105400" y="5613454"/>
            <a:ext cx="2049708" cy="60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あさ　　かえ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9"/>
          <p:cNvSpPr/>
          <p:nvPr/>
        </p:nvSpPr>
        <p:spPr>
          <a:xfrm>
            <a:off x="3048000" y="331387"/>
            <a:ext cx="6169718" cy="115486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2B54B"/>
              </a:gs>
              <a:gs pos="50000">
                <a:srgbClr val="F7AF12"/>
              </a:gs>
              <a:gs pos="100000">
                <a:srgbClr val="E3A003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第３課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9"/>
          <p:cNvSpPr/>
          <p:nvPr/>
        </p:nvSpPr>
        <p:spPr>
          <a:xfrm>
            <a:off x="228600" y="2286000"/>
            <a:ext cx="11661082" cy="319498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どんな毎日？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9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C5C5C"/>
              </a:gs>
              <a:gs pos="50000">
                <a:schemeClr val="dk1"/>
              </a:gs>
              <a:gs pos="100000">
                <a:srgbClr val="38383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パート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9"/>
          <p:cNvSpPr/>
          <p:nvPr/>
        </p:nvSpPr>
        <p:spPr>
          <a:xfrm rot="829033">
            <a:off x="9743122" y="1235365"/>
            <a:ext cx="838200" cy="83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9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/>
          <p:nvPr/>
        </p:nvSpPr>
        <p:spPr>
          <a:xfrm>
            <a:off x="3048000" y="331387"/>
            <a:ext cx="6169718" cy="115486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2B54B"/>
              </a:gs>
              <a:gs pos="50000">
                <a:srgbClr val="F7AF12"/>
              </a:gs>
              <a:gs pos="100000">
                <a:srgbClr val="E3A003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第３課</a:t>
            </a:r>
            <a:endParaRPr b="0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838200" y="2286000"/>
            <a:ext cx="11051482" cy="319498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何時までですか</a:t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C5C5C"/>
              </a:gs>
              <a:gs pos="50000">
                <a:schemeClr val="dk1"/>
              </a:gs>
              <a:gs pos="100000">
                <a:srgbClr val="38383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パート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/>
          <p:nvPr/>
        </p:nvSpPr>
        <p:spPr>
          <a:xfrm rot="829033">
            <a:off x="9743122" y="1235365"/>
            <a:ext cx="838200" cy="83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１</a:t>
            </a:r>
            <a:endParaRPr sz="9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0"/>
          <p:cNvSpPr txBox="1"/>
          <p:nvPr/>
        </p:nvSpPr>
        <p:spPr>
          <a:xfrm>
            <a:off x="1841293" y="1883717"/>
            <a:ext cx="3657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(Tôi) học tiếng Nhật.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8" name="Google Shape;548;p20"/>
          <p:cNvSpPr txBox="1"/>
          <p:nvPr/>
        </p:nvSpPr>
        <p:spPr>
          <a:xfrm>
            <a:off x="1841293" y="2855267"/>
            <a:ext cx="3657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(Tôi) đọc báo.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9" name="Google Shape;549;p20"/>
          <p:cNvSpPr txBox="1"/>
          <p:nvPr/>
        </p:nvSpPr>
        <p:spPr>
          <a:xfrm>
            <a:off x="1905000" y="3883967"/>
            <a:ext cx="3657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(Tôi) đi tới bưu điện.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0" name="Google Shape;550;p20"/>
          <p:cNvSpPr txBox="1"/>
          <p:nvPr/>
        </p:nvSpPr>
        <p:spPr>
          <a:xfrm>
            <a:off x="1841293" y="5041599"/>
            <a:ext cx="3657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(Tôi) chẳng làm gì cả.</a:t>
            </a:r>
            <a:endParaRPr i="1" sz="24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1" name="Google Shape;551;p20"/>
          <p:cNvSpPr/>
          <p:nvPr/>
        </p:nvSpPr>
        <p:spPr>
          <a:xfrm>
            <a:off x="1066800" y="762000"/>
            <a:ext cx="56388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明日、何をしますか。</a:t>
            </a:r>
            <a:endParaRPr sz="40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0"/>
          <p:cNvSpPr/>
          <p:nvPr/>
        </p:nvSpPr>
        <p:spPr>
          <a:xfrm>
            <a:off x="1905000" y="1676400"/>
            <a:ext cx="77211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日本語を　べんきょうします。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0"/>
          <p:cNvSpPr/>
          <p:nvPr/>
        </p:nvSpPr>
        <p:spPr>
          <a:xfrm>
            <a:off x="1905000" y="2705100"/>
            <a:ext cx="71628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新聞を　読みます。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0"/>
          <p:cNvSpPr/>
          <p:nvPr/>
        </p:nvSpPr>
        <p:spPr>
          <a:xfrm>
            <a:off x="1931224" y="3733800"/>
            <a:ext cx="57996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郵便局へ　行きます。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0"/>
          <p:cNvSpPr/>
          <p:nvPr/>
        </p:nvSpPr>
        <p:spPr>
          <a:xfrm>
            <a:off x="1905000" y="4762500"/>
            <a:ext cx="43434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何も　しません。</a:t>
            </a:r>
            <a:endParaRPr sz="4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6" name="Google Shape;55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18036">
            <a:off x="9609059" y="214313"/>
            <a:ext cx="2457450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0"/>
          <p:cNvSpPr txBox="1"/>
          <p:nvPr/>
        </p:nvSpPr>
        <p:spPr>
          <a:xfrm>
            <a:off x="1066800" y="628590"/>
            <a:ext cx="23622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あした　　　なに</a:t>
            </a:r>
            <a:endParaRPr sz="20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0"/>
          <p:cNvSpPr txBox="1"/>
          <p:nvPr/>
        </p:nvSpPr>
        <p:spPr>
          <a:xfrm>
            <a:off x="2044906" y="2543085"/>
            <a:ext cx="26932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しんぶん　　　　よ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0"/>
          <p:cNvSpPr txBox="1"/>
          <p:nvPr/>
        </p:nvSpPr>
        <p:spPr>
          <a:xfrm>
            <a:off x="1841293" y="3578715"/>
            <a:ext cx="325036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ゆうびんきょく　　　　い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0"/>
          <p:cNvSpPr txBox="1"/>
          <p:nvPr/>
        </p:nvSpPr>
        <p:spPr>
          <a:xfrm>
            <a:off x="1943725" y="4597800"/>
            <a:ext cx="7232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なに　　　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1"/>
          <p:cNvSpPr txBox="1"/>
          <p:nvPr/>
        </p:nvSpPr>
        <p:spPr>
          <a:xfrm>
            <a:off x="1905000" y="2097029"/>
            <a:ext cx="38574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(Tôi) (sẽ) đi ngân hàng.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6" name="Google Shape;566;p21"/>
          <p:cNvSpPr txBox="1"/>
          <p:nvPr/>
        </p:nvSpPr>
        <p:spPr>
          <a:xfrm>
            <a:off x="1909996" y="3148248"/>
            <a:ext cx="38574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(Tôi) (sẽ) đi thư viện.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7" name="Google Shape;567;p21"/>
          <p:cNvSpPr txBox="1"/>
          <p:nvPr/>
        </p:nvSpPr>
        <p:spPr>
          <a:xfrm>
            <a:off x="1941226" y="4239891"/>
            <a:ext cx="38574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(Tôi) (sẽ) không đi đâu cả.</a:t>
            </a:r>
            <a:endParaRPr i="1" sz="24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8" name="Google Shape;568;p21"/>
          <p:cNvSpPr/>
          <p:nvPr/>
        </p:nvSpPr>
        <p:spPr>
          <a:xfrm>
            <a:off x="1066800" y="762000"/>
            <a:ext cx="76527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今晩、どこへ　行きますか。</a:t>
            </a:r>
            <a:endParaRPr sz="40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21"/>
          <p:cNvSpPr/>
          <p:nvPr/>
        </p:nvSpPr>
        <p:spPr>
          <a:xfrm>
            <a:off x="1905000" y="1905000"/>
            <a:ext cx="53340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銀行へ　行きます。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1"/>
          <p:cNvSpPr/>
          <p:nvPr/>
        </p:nvSpPr>
        <p:spPr>
          <a:xfrm>
            <a:off x="1905000" y="3009900"/>
            <a:ext cx="65136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図書館へ　行きます。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1"/>
          <p:cNvSpPr/>
          <p:nvPr/>
        </p:nvSpPr>
        <p:spPr>
          <a:xfrm>
            <a:off x="1905000" y="4191000"/>
            <a:ext cx="74580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どこ（へ）も　行きません。</a:t>
            </a:r>
            <a:endParaRPr sz="4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18036">
            <a:off x="9609059" y="214313"/>
            <a:ext cx="2457450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21"/>
          <p:cNvSpPr txBox="1"/>
          <p:nvPr/>
        </p:nvSpPr>
        <p:spPr>
          <a:xfrm>
            <a:off x="1219200" y="634584"/>
            <a:ext cx="23622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こんばん　　　</a:t>
            </a:r>
            <a:endParaRPr sz="20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1"/>
          <p:cNvSpPr txBox="1"/>
          <p:nvPr/>
        </p:nvSpPr>
        <p:spPr>
          <a:xfrm>
            <a:off x="1941226" y="1747604"/>
            <a:ext cx="23622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ぎんこう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1"/>
          <p:cNvSpPr txBox="1"/>
          <p:nvPr/>
        </p:nvSpPr>
        <p:spPr>
          <a:xfrm>
            <a:off x="2031166" y="2886045"/>
            <a:ext cx="23622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としょかん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2"/>
          <p:cNvSpPr txBox="1"/>
          <p:nvPr/>
        </p:nvSpPr>
        <p:spPr>
          <a:xfrm>
            <a:off x="1350960" y="2772371"/>
            <a:ext cx="26661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Thế cậu ăn gì?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1" name="Google Shape;581;p22"/>
          <p:cNvSpPr txBox="1"/>
          <p:nvPr/>
        </p:nvSpPr>
        <p:spPr>
          <a:xfrm>
            <a:off x="3468193" y="221584"/>
            <a:ext cx="521860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Hàng sáng, bạn có ăn sáng không?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2" name="Google Shape;582;p22"/>
          <p:cNvSpPr txBox="1"/>
          <p:nvPr/>
        </p:nvSpPr>
        <p:spPr>
          <a:xfrm>
            <a:off x="2062152" y="1840307"/>
            <a:ext cx="10704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Có…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3" name="Google Shape;583;p22"/>
          <p:cNvSpPr txBox="1"/>
          <p:nvPr/>
        </p:nvSpPr>
        <p:spPr>
          <a:xfrm>
            <a:off x="6784048" y="1829172"/>
            <a:ext cx="16810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Không…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4" name="Google Shape;584;p22"/>
          <p:cNvSpPr txBox="1"/>
          <p:nvPr/>
        </p:nvSpPr>
        <p:spPr>
          <a:xfrm>
            <a:off x="2080010" y="3689789"/>
            <a:ext cx="26661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Tớ ăn bánh mỳ.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5" name="Google Shape;585;p22"/>
          <p:cNvSpPr txBox="1"/>
          <p:nvPr/>
        </p:nvSpPr>
        <p:spPr>
          <a:xfrm>
            <a:off x="1621475" y="4610682"/>
            <a:ext cx="431897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Tớ ăn bánh mỳ và/với trứng.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6" name="Google Shape;586;p22"/>
          <p:cNvSpPr txBox="1"/>
          <p:nvPr/>
        </p:nvSpPr>
        <p:spPr>
          <a:xfrm>
            <a:off x="1621475" y="5655758"/>
            <a:ext cx="431897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Tớ ăn bánh mỳ, trứng v.v…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87" name="Google Shape;58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53193">
            <a:off x="111804" y="1580383"/>
            <a:ext cx="1794540" cy="1344173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22"/>
          <p:cNvSpPr/>
          <p:nvPr/>
        </p:nvSpPr>
        <p:spPr>
          <a:xfrm>
            <a:off x="1066800" y="769069"/>
            <a:ext cx="73152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毎日、朝ご飯を　食べますか。</a:t>
            </a:r>
            <a:endParaRPr sz="40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2"/>
          <p:cNvSpPr/>
          <p:nvPr/>
        </p:nvSpPr>
        <p:spPr>
          <a:xfrm>
            <a:off x="1905000" y="1683469"/>
            <a:ext cx="42672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はい、食べます。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2"/>
          <p:cNvSpPr/>
          <p:nvPr/>
        </p:nvSpPr>
        <p:spPr>
          <a:xfrm>
            <a:off x="1266669" y="2624331"/>
            <a:ext cx="51054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何を　食べますか。</a:t>
            </a:r>
            <a:endParaRPr sz="40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2"/>
          <p:cNvSpPr/>
          <p:nvPr/>
        </p:nvSpPr>
        <p:spPr>
          <a:xfrm>
            <a:off x="1621475" y="3516467"/>
            <a:ext cx="4695564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パンを　食べます。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18036">
            <a:off x="9609059" y="214313"/>
            <a:ext cx="2457450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22"/>
          <p:cNvSpPr/>
          <p:nvPr/>
        </p:nvSpPr>
        <p:spPr>
          <a:xfrm>
            <a:off x="6556166" y="1683469"/>
            <a:ext cx="5058036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いいえ、食べません。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2"/>
          <p:cNvSpPr/>
          <p:nvPr/>
        </p:nvSpPr>
        <p:spPr>
          <a:xfrm>
            <a:off x="1621475" y="4408604"/>
            <a:ext cx="6172199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パン</a:t>
            </a: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と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卵を　食べます。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2"/>
          <p:cNvSpPr/>
          <p:nvPr/>
        </p:nvSpPr>
        <p:spPr>
          <a:xfrm>
            <a:off x="1621475" y="5396584"/>
            <a:ext cx="8329534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パン</a:t>
            </a: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や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卵（</a:t>
            </a: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など</a:t>
            </a: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）を　食べます。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6" name="Google Shape;59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77770">
            <a:off x="6275877" y="3346172"/>
            <a:ext cx="1524000" cy="110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10696">
            <a:off x="7955807" y="3196588"/>
            <a:ext cx="1395667" cy="104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47815">
            <a:off x="8120235" y="4282687"/>
            <a:ext cx="1353521" cy="101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78987">
            <a:off x="9657992" y="3467655"/>
            <a:ext cx="1333032" cy="1235772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22"/>
          <p:cNvSpPr txBox="1"/>
          <p:nvPr/>
        </p:nvSpPr>
        <p:spPr>
          <a:xfrm>
            <a:off x="1171730" y="628590"/>
            <a:ext cx="51054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まいにち　　あさ　　はん　　　　た</a:t>
            </a:r>
            <a:endParaRPr sz="20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2"/>
          <p:cNvSpPr txBox="1"/>
          <p:nvPr/>
        </p:nvSpPr>
        <p:spPr>
          <a:xfrm>
            <a:off x="3631635" y="4286102"/>
            <a:ext cx="11852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たまご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3"/>
          <p:cNvSpPr txBox="1"/>
          <p:nvPr/>
        </p:nvSpPr>
        <p:spPr>
          <a:xfrm>
            <a:off x="609600" y="228600"/>
            <a:ext cx="7010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Ở trường, tôi học tiếng Anh, tiếng Nhật…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7" name="Google Shape;607;p23"/>
          <p:cNvSpPr/>
          <p:nvPr/>
        </p:nvSpPr>
        <p:spPr>
          <a:xfrm>
            <a:off x="1066800" y="769075"/>
            <a:ext cx="114522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学校で　英語や　日本語を　べんきょうします。</a:t>
            </a:r>
            <a:endParaRPr sz="40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23"/>
          <p:cNvSpPr txBox="1"/>
          <p:nvPr/>
        </p:nvSpPr>
        <p:spPr>
          <a:xfrm>
            <a:off x="596900" y="1905000"/>
            <a:ext cx="7010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Ở siêu thị, tôi mua giầy, áo phông…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9" name="Google Shape;609;p23"/>
          <p:cNvSpPr/>
          <p:nvPr/>
        </p:nvSpPr>
        <p:spPr>
          <a:xfrm>
            <a:off x="1054100" y="2445469"/>
            <a:ext cx="108331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スーパーで　くつや　Tシャツを　買います。</a:t>
            </a:r>
            <a:endParaRPr sz="40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3"/>
          <p:cNvSpPr txBox="1"/>
          <p:nvPr/>
        </p:nvSpPr>
        <p:spPr>
          <a:xfrm>
            <a:off x="596900" y="3581400"/>
            <a:ext cx="7010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Ở nhà bạn bè, tôi uống bia, rượu…</a:t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1" name="Google Shape;611;p23"/>
          <p:cNvSpPr/>
          <p:nvPr/>
        </p:nvSpPr>
        <p:spPr>
          <a:xfrm>
            <a:off x="1054100" y="4121875"/>
            <a:ext cx="110784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友だちの家で　ビールや　お酒を　飲みます。</a:t>
            </a:r>
            <a:endParaRPr sz="40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23"/>
          <p:cNvSpPr txBox="1"/>
          <p:nvPr/>
        </p:nvSpPr>
        <p:spPr>
          <a:xfrm>
            <a:off x="3175475" y="553765"/>
            <a:ext cx="51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えいご　　　　　　</a:t>
            </a:r>
            <a:endParaRPr sz="20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3"/>
          <p:cNvSpPr txBox="1"/>
          <p:nvPr/>
        </p:nvSpPr>
        <p:spPr>
          <a:xfrm>
            <a:off x="9172730" y="2298571"/>
            <a:ext cx="12954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か　　　　　　</a:t>
            </a:r>
            <a:endParaRPr sz="20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3"/>
          <p:cNvSpPr txBox="1"/>
          <p:nvPr/>
        </p:nvSpPr>
        <p:spPr>
          <a:xfrm>
            <a:off x="1104900" y="3942086"/>
            <a:ext cx="99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とも　　　　　　うち　　　　　　　　　　　　　　　　さけ　　　　の　　　　　　</a:t>
            </a:r>
            <a:endParaRPr sz="20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4"/>
          <p:cNvSpPr/>
          <p:nvPr/>
        </p:nvSpPr>
        <p:spPr>
          <a:xfrm>
            <a:off x="2891513" y="977026"/>
            <a:ext cx="5988568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私は　毎朝　おきます。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24"/>
          <p:cNvSpPr/>
          <p:nvPr/>
        </p:nvSpPr>
        <p:spPr>
          <a:xfrm>
            <a:off x="2616532" y="3497464"/>
            <a:ext cx="7250291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私は　毎朝　学校へ　来ます。</a:t>
            </a:r>
            <a:endParaRPr sz="3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4"/>
          <p:cNvSpPr/>
          <p:nvPr/>
        </p:nvSpPr>
        <p:spPr>
          <a:xfrm>
            <a:off x="1604763" y="1856250"/>
            <a:ext cx="85620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私は　毎朝　６時に　おきます。</a:t>
            </a:r>
            <a:endParaRPr sz="43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2" name="Google Shape;62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08719">
            <a:off x="8612872" y="392257"/>
            <a:ext cx="1499687" cy="149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22861">
            <a:off x="9790783" y="3058688"/>
            <a:ext cx="1452562" cy="1452562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24"/>
          <p:cNvSpPr/>
          <p:nvPr/>
        </p:nvSpPr>
        <p:spPr>
          <a:xfrm>
            <a:off x="6172200" y="1828800"/>
            <a:ext cx="6858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24"/>
          <p:cNvSpPr/>
          <p:nvPr/>
        </p:nvSpPr>
        <p:spPr>
          <a:xfrm>
            <a:off x="6052280" y="1783830"/>
            <a:ext cx="883168" cy="9144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6" name="Google Shape;62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47472">
            <a:off x="280987" y="174677"/>
            <a:ext cx="248602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309984">
            <a:off x="279887" y="2824037"/>
            <a:ext cx="2066925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24"/>
          <p:cNvSpPr/>
          <p:nvPr/>
        </p:nvSpPr>
        <p:spPr>
          <a:xfrm>
            <a:off x="1729499" y="4469101"/>
            <a:ext cx="105918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私は　毎朝　７時半に　学校へ　来ます。</a:t>
            </a:r>
            <a:endParaRPr sz="4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24"/>
          <p:cNvSpPr/>
          <p:nvPr/>
        </p:nvSpPr>
        <p:spPr>
          <a:xfrm>
            <a:off x="6583804" y="4355181"/>
            <a:ext cx="883168" cy="9144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4"/>
          <p:cNvSpPr/>
          <p:nvPr/>
        </p:nvSpPr>
        <p:spPr>
          <a:xfrm>
            <a:off x="6712468" y="4428344"/>
            <a:ext cx="6858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4"/>
          <p:cNvSpPr txBox="1"/>
          <p:nvPr/>
        </p:nvSpPr>
        <p:spPr>
          <a:xfrm>
            <a:off x="4495800" y="833818"/>
            <a:ext cx="12954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まいあさ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4"/>
          <p:cNvSpPr txBox="1"/>
          <p:nvPr/>
        </p:nvSpPr>
        <p:spPr>
          <a:xfrm>
            <a:off x="4140890" y="3383610"/>
            <a:ext cx="558498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まいあさ　　がっこう　　　　　き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24"/>
          <p:cNvSpPr/>
          <p:nvPr/>
        </p:nvSpPr>
        <p:spPr>
          <a:xfrm rot="376353">
            <a:off x="8763000" y="833818"/>
            <a:ext cx="3352799" cy="2366582"/>
          </a:xfrm>
          <a:prstGeom prst="wedgeRoundRectCallout">
            <a:avLst>
              <a:gd fmla="val -99017" name="adj1"/>
              <a:gd fmla="val 34530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24"/>
          <p:cNvSpPr/>
          <p:nvPr/>
        </p:nvSpPr>
        <p:spPr>
          <a:xfrm rot="376353">
            <a:off x="8537529" y="845103"/>
            <a:ext cx="3593590" cy="2366582"/>
          </a:xfrm>
          <a:prstGeom prst="wedgeRoundRectCallout">
            <a:avLst>
              <a:gd fmla="val -77312" name="adj1"/>
              <a:gd fmla="val 117175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Trợ tự 「に］ dùng để diễn đạt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“thời điểm xảy ra hành động”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Chú ý: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Chỉ đi với những danh từ chỉ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thời gian cụ thể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85410">
            <a:off x="666548" y="42489"/>
            <a:ext cx="1925129" cy="197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61674" y="1558888"/>
            <a:ext cx="2294775" cy="177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86322">
            <a:off x="-36020" y="4082573"/>
            <a:ext cx="2537778" cy="261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56261">
            <a:off x="2670546" y="97509"/>
            <a:ext cx="1376363" cy="137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77007" y="1029118"/>
            <a:ext cx="1905000" cy="1426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49703" y="3856518"/>
            <a:ext cx="1300162" cy="1300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11903" y="3886200"/>
            <a:ext cx="1147762" cy="1323496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25"/>
          <p:cNvSpPr/>
          <p:nvPr/>
        </p:nvSpPr>
        <p:spPr>
          <a:xfrm>
            <a:off x="3773703" y="4313718"/>
            <a:ext cx="685800" cy="457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59054"/>
              </a:gs>
              <a:gs pos="50000">
                <a:srgbClr val="FA8126"/>
              </a:gs>
              <a:gs pos="100000">
                <a:srgbClr val="E37016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5"/>
          <p:cNvSpPr/>
          <p:nvPr/>
        </p:nvSpPr>
        <p:spPr>
          <a:xfrm>
            <a:off x="189375" y="1431550"/>
            <a:ext cx="7641300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私は毎朝６時半</a:t>
            </a:r>
            <a:r>
              <a:rPr lang="en-US" sz="4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に</a:t>
            </a: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おきます。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25"/>
          <p:cNvSpPr/>
          <p:nvPr/>
        </p:nvSpPr>
        <p:spPr>
          <a:xfrm>
            <a:off x="4932755" y="2950714"/>
            <a:ext cx="7030645" cy="7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私は毎晩１１時</a:t>
            </a:r>
            <a:r>
              <a:rPr lang="en-US" sz="4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に</a:t>
            </a: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ねます。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5"/>
          <p:cNvSpPr/>
          <p:nvPr/>
        </p:nvSpPr>
        <p:spPr>
          <a:xfrm>
            <a:off x="2643464" y="5330166"/>
            <a:ext cx="8176936" cy="142337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私は毎日８時</a:t>
            </a:r>
            <a:r>
              <a:rPr lang="en-US" sz="4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から</a:t>
            </a: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１２時</a:t>
            </a:r>
            <a:r>
              <a:rPr lang="en-US" sz="4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まで</a:t>
            </a:r>
            <a:endParaRPr sz="4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勉強します。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25"/>
          <p:cNvSpPr txBox="1"/>
          <p:nvPr/>
        </p:nvSpPr>
        <p:spPr>
          <a:xfrm>
            <a:off x="4929951" y="5841796"/>
            <a:ext cx="23622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べんきょう　　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25"/>
          <p:cNvSpPr txBox="1"/>
          <p:nvPr/>
        </p:nvSpPr>
        <p:spPr>
          <a:xfrm>
            <a:off x="1400325" y="2080233"/>
            <a:ext cx="30591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まいあさ　　　じはん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5"/>
          <p:cNvSpPr txBox="1"/>
          <p:nvPr/>
        </p:nvSpPr>
        <p:spPr>
          <a:xfrm>
            <a:off x="6111051" y="2774870"/>
            <a:ext cx="30591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まいばん　　　　　じ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5"/>
          <p:cNvSpPr txBox="1"/>
          <p:nvPr/>
        </p:nvSpPr>
        <p:spPr>
          <a:xfrm>
            <a:off x="4230076" y="5145979"/>
            <a:ext cx="12261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まいにち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9aaac90d63_0_0"/>
          <p:cNvSpPr txBox="1"/>
          <p:nvPr>
            <p:ph type="title"/>
          </p:nvPr>
        </p:nvSpPr>
        <p:spPr>
          <a:xfrm>
            <a:off x="838200" y="118725"/>
            <a:ext cx="9829800" cy="812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練習しましょう！</a:t>
            </a:r>
            <a:endParaRPr/>
          </a:p>
        </p:txBody>
      </p:sp>
      <p:sp>
        <p:nvSpPr>
          <p:cNvPr id="660" name="Google Shape;660;g9aaac90d63_0_0"/>
          <p:cNvSpPr txBox="1"/>
          <p:nvPr>
            <p:ph idx="1" type="body"/>
          </p:nvPr>
        </p:nvSpPr>
        <p:spPr>
          <a:xfrm>
            <a:off x="1660875" y="1308650"/>
            <a:ext cx="9522600" cy="347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Xin chào, tôi tên là … 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Mong bạn giúp đỡ. 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Tôi năm nay .. tuổi. Tôi là … (nghề nghiệp)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Tôi sinh ngày ...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Sở thích của tôi là …. 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Hằng ngày, tôi thức dậy lúc … 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Ăn sáng lúc … (hoặc ko ăn).  ,Đi học (làm) lúc …. ,Ăn trưa lúc ….. Buổi chiều, tôi ….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Tôi về phòng lúc … ăn tối lúc … Học bài lúc …. Đi ngủ lúc … 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33625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 txBox="1"/>
          <p:nvPr/>
        </p:nvSpPr>
        <p:spPr>
          <a:xfrm>
            <a:off x="1760538" y="1663700"/>
            <a:ext cx="3006725" cy="1077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～時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3149600" y="1257300"/>
            <a:ext cx="550863" cy="43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じ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5224463" y="830263"/>
            <a:ext cx="1557338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１時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6765926" y="812800"/>
            <a:ext cx="1557337" cy="63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２時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8272463" y="812800"/>
            <a:ext cx="1557338" cy="63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３時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5224463" y="1778000"/>
            <a:ext cx="1557338" cy="63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４時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6765926" y="1760538"/>
            <a:ext cx="1557337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５時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8239126" y="1760538"/>
            <a:ext cx="1557337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６時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5191126" y="2794000"/>
            <a:ext cx="1557337" cy="63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７時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6731001" y="2776538"/>
            <a:ext cx="155892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８時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8204201" y="2776538"/>
            <a:ext cx="155892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９時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 txBox="1"/>
          <p:nvPr/>
        </p:nvSpPr>
        <p:spPr>
          <a:xfrm>
            <a:off x="4314826" y="3827463"/>
            <a:ext cx="1943100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10時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6283326" y="3810000"/>
            <a:ext cx="1979612" cy="63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11時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7883526" y="3810000"/>
            <a:ext cx="2166937" cy="63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12時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5384801" y="609600"/>
            <a:ext cx="1143000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いち　じ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/>
          <p:cNvSpPr txBox="1"/>
          <p:nvPr/>
        </p:nvSpPr>
        <p:spPr>
          <a:xfrm>
            <a:off x="7078663" y="592138"/>
            <a:ext cx="939800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に　じ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"/>
          <p:cNvSpPr txBox="1"/>
          <p:nvPr/>
        </p:nvSpPr>
        <p:spPr>
          <a:xfrm>
            <a:off x="8467726" y="576263"/>
            <a:ext cx="1143000" cy="312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さん　じ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 txBox="1"/>
          <p:nvPr/>
        </p:nvSpPr>
        <p:spPr>
          <a:xfrm>
            <a:off x="5529263" y="1557338"/>
            <a:ext cx="1143000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よ　 じ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7096126" y="1541463"/>
            <a:ext cx="939800" cy="312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ご　じ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/>
          <p:nvPr/>
        </p:nvSpPr>
        <p:spPr>
          <a:xfrm>
            <a:off x="8399463" y="1541463"/>
            <a:ext cx="1143000" cy="312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ろく　じ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"/>
          <p:cNvSpPr txBox="1"/>
          <p:nvPr/>
        </p:nvSpPr>
        <p:spPr>
          <a:xfrm>
            <a:off x="5453063" y="2540000"/>
            <a:ext cx="1143000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しち　じ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"/>
          <p:cNvSpPr txBox="1"/>
          <p:nvPr/>
        </p:nvSpPr>
        <p:spPr>
          <a:xfrm>
            <a:off x="6951663" y="2522538"/>
            <a:ext cx="1135063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はち　じ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"/>
          <p:cNvSpPr txBox="1"/>
          <p:nvPr/>
        </p:nvSpPr>
        <p:spPr>
          <a:xfrm>
            <a:off x="8477251" y="2522538"/>
            <a:ext cx="1143000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く　 じ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4716463" y="3538538"/>
            <a:ext cx="1404938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じゅう　じ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6426201" y="3522663"/>
            <a:ext cx="1846262" cy="312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じゅういちじ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"/>
          <p:cNvSpPr txBox="1"/>
          <p:nvPr/>
        </p:nvSpPr>
        <p:spPr>
          <a:xfrm>
            <a:off x="8305801" y="3522663"/>
            <a:ext cx="1508125" cy="312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じゅうにじ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"/>
          <p:cNvSpPr/>
          <p:nvPr/>
        </p:nvSpPr>
        <p:spPr>
          <a:xfrm>
            <a:off x="5332414" y="1516062"/>
            <a:ext cx="1433512" cy="102393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"/>
          <p:cNvSpPr/>
          <p:nvPr/>
        </p:nvSpPr>
        <p:spPr>
          <a:xfrm>
            <a:off x="8290890" y="2486703"/>
            <a:ext cx="1433512" cy="102393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14:doors dir="ver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33625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"/>
          <p:cNvSpPr/>
          <p:nvPr/>
        </p:nvSpPr>
        <p:spPr>
          <a:xfrm>
            <a:off x="3733800" y="3827431"/>
            <a:ext cx="744197" cy="115089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 cap="flat" cmpd="sng" w="28575">
            <a:solidFill>
              <a:srgbClr val="00CC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"/>
          <p:cNvSpPr txBox="1"/>
          <p:nvPr/>
        </p:nvSpPr>
        <p:spPr>
          <a:xfrm>
            <a:off x="2801597" y="5133110"/>
            <a:ext cx="3006725" cy="1077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何時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"/>
          <p:cNvSpPr txBox="1"/>
          <p:nvPr/>
        </p:nvSpPr>
        <p:spPr>
          <a:xfrm>
            <a:off x="3106397" y="4952930"/>
            <a:ext cx="1744663" cy="43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なん　じ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07548">
            <a:off x="6827497" y="130105"/>
            <a:ext cx="2409825" cy="243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32656">
            <a:off x="2966697" y="109468"/>
            <a:ext cx="2573338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"/>
          <p:cNvSpPr/>
          <p:nvPr/>
        </p:nvSpPr>
        <p:spPr>
          <a:xfrm>
            <a:off x="6479835" y="3711505"/>
            <a:ext cx="3262312" cy="1612900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11:00</a:t>
            </a:r>
            <a:endParaRPr/>
          </a:p>
        </p:txBody>
      </p:sp>
      <p:sp>
        <p:nvSpPr>
          <p:cNvPr id="171" name="Google Shape;171;p4"/>
          <p:cNvSpPr txBox="1"/>
          <p:nvPr/>
        </p:nvSpPr>
        <p:spPr>
          <a:xfrm>
            <a:off x="3068297" y="2912993"/>
            <a:ext cx="2420938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さんじ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"/>
          <p:cNvSpPr txBox="1"/>
          <p:nvPr/>
        </p:nvSpPr>
        <p:spPr>
          <a:xfrm>
            <a:off x="6946560" y="2811393"/>
            <a:ext cx="2420937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よじ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"/>
          <p:cNvSpPr txBox="1"/>
          <p:nvPr/>
        </p:nvSpPr>
        <p:spPr>
          <a:xfrm>
            <a:off x="6641760" y="5503793"/>
            <a:ext cx="2895600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じゅういちじ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"/>
          <p:cNvSpPr/>
          <p:nvPr/>
        </p:nvSpPr>
        <p:spPr>
          <a:xfrm rot="-371723">
            <a:off x="2585697" y="558730"/>
            <a:ext cx="5326063" cy="1612900"/>
          </a:xfrm>
          <a:prstGeom prst="heptagon">
            <a:avLst>
              <a:gd fmla="val 102572" name="hf"/>
              <a:gd fmla="val 105210" name="vf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 7:00</a:t>
            </a:r>
            <a:endParaRPr/>
          </a:p>
        </p:txBody>
      </p:sp>
      <p:sp>
        <p:nvSpPr>
          <p:cNvPr id="175" name="Google Shape;175;p4"/>
          <p:cNvSpPr txBox="1"/>
          <p:nvPr/>
        </p:nvSpPr>
        <p:spPr>
          <a:xfrm>
            <a:off x="2993685" y="2390705"/>
            <a:ext cx="4240212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ごぜん　しちじ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2965903" y="2297696"/>
            <a:ext cx="1287463" cy="711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"/>
          <p:cNvSpPr/>
          <p:nvPr/>
        </p:nvSpPr>
        <p:spPr>
          <a:xfrm rot="209171">
            <a:off x="4768510" y="3132068"/>
            <a:ext cx="5326062" cy="1612900"/>
          </a:xfrm>
          <a:prstGeom prst="heptagon">
            <a:avLst>
              <a:gd fmla="val 102572" name="hf"/>
              <a:gd fmla="val 105210" name="vf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 3:00</a:t>
            </a:r>
            <a:endParaRPr/>
          </a:p>
        </p:txBody>
      </p:sp>
      <p:sp>
        <p:nvSpPr>
          <p:cNvPr id="178" name="Google Shape;178;p4"/>
          <p:cNvSpPr txBox="1"/>
          <p:nvPr/>
        </p:nvSpPr>
        <p:spPr>
          <a:xfrm>
            <a:off x="5633697" y="4964043"/>
            <a:ext cx="4241800" cy="436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ごご　さんじ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"/>
          <p:cNvSpPr/>
          <p:nvPr/>
        </p:nvSpPr>
        <p:spPr>
          <a:xfrm>
            <a:off x="5470184" y="4856989"/>
            <a:ext cx="1285875" cy="711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"/>
          <p:cNvSpPr/>
          <p:nvPr/>
        </p:nvSpPr>
        <p:spPr>
          <a:xfrm>
            <a:off x="1515722" y="3524180"/>
            <a:ext cx="2405063" cy="1203325"/>
          </a:xfrm>
          <a:prstGeom prst="cloudCallout">
            <a:avLst>
              <a:gd fmla="val 124227" name="adj1"/>
              <a:gd fmla="val 37231" name="adj2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"/>
          <p:cNvSpPr/>
          <p:nvPr/>
        </p:nvSpPr>
        <p:spPr>
          <a:xfrm>
            <a:off x="1239497" y="3335268"/>
            <a:ext cx="2692400" cy="1490662"/>
          </a:xfrm>
          <a:prstGeom prst="cloudCallout">
            <a:avLst>
              <a:gd fmla="val 29333" name="adj1"/>
              <a:gd fmla="val -70532" name="adj2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Thêm vào phía trước để xác định sáng hay chiều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400">
        <p14:doors dir="ver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33625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 txBox="1"/>
          <p:nvPr/>
        </p:nvSpPr>
        <p:spPr>
          <a:xfrm>
            <a:off x="3283744" y="1718715"/>
            <a:ext cx="3006725" cy="1077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～分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4453731" y="1312315"/>
            <a:ext cx="927100" cy="43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ふん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6253162" y="1333500"/>
            <a:ext cx="1557338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１分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"/>
          <p:cNvSpPr txBox="1"/>
          <p:nvPr/>
        </p:nvSpPr>
        <p:spPr>
          <a:xfrm>
            <a:off x="8509000" y="1316037"/>
            <a:ext cx="1557337" cy="63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３分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"/>
          <p:cNvSpPr txBox="1"/>
          <p:nvPr/>
        </p:nvSpPr>
        <p:spPr>
          <a:xfrm>
            <a:off x="6402387" y="2359025"/>
            <a:ext cx="1557338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６分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"/>
          <p:cNvSpPr txBox="1"/>
          <p:nvPr/>
        </p:nvSpPr>
        <p:spPr>
          <a:xfrm>
            <a:off x="8551862" y="2351087"/>
            <a:ext cx="155892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８分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5"/>
          <p:cNvSpPr txBox="1"/>
          <p:nvPr/>
        </p:nvSpPr>
        <p:spPr>
          <a:xfrm>
            <a:off x="7339012" y="3498850"/>
            <a:ext cx="2049463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10分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5"/>
          <p:cNvSpPr txBox="1"/>
          <p:nvPr/>
        </p:nvSpPr>
        <p:spPr>
          <a:xfrm>
            <a:off x="6413500" y="1112837"/>
            <a:ext cx="1143000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いっぷん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8739187" y="1079500"/>
            <a:ext cx="1143000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さんぷん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6664325" y="2139950"/>
            <a:ext cx="1143000" cy="312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ろっぷん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8823325" y="2097087"/>
            <a:ext cx="1135062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はっぷん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7635875" y="3209925"/>
            <a:ext cx="1404937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じゅっぷん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5029200" y="457200"/>
            <a:ext cx="4999037" cy="436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Biến âm ở: 1, 3, 6, 8 và 10</a:t>
            </a:r>
            <a:endParaRPr/>
          </a:p>
        </p:txBody>
      </p:sp>
      <p:sp>
        <p:nvSpPr>
          <p:cNvPr id="200" name="Google Shape;200;p5"/>
          <p:cNvSpPr txBox="1"/>
          <p:nvPr/>
        </p:nvSpPr>
        <p:spPr>
          <a:xfrm>
            <a:off x="7669212" y="4056062"/>
            <a:ext cx="1404938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じっぷん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"/>
          <p:cNvSpPr/>
          <p:nvPr/>
        </p:nvSpPr>
        <p:spPr>
          <a:xfrm>
            <a:off x="4054871" y="3029236"/>
            <a:ext cx="797719" cy="81990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 cap="flat" cmpd="sng" w="28575">
            <a:solidFill>
              <a:srgbClr val="00CC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"/>
          <p:cNvSpPr txBox="1"/>
          <p:nvPr/>
        </p:nvSpPr>
        <p:spPr>
          <a:xfrm>
            <a:off x="3294062" y="4067175"/>
            <a:ext cx="3006725" cy="1077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何分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"/>
          <p:cNvSpPr txBox="1"/>
          <p:nvPr/>
        </p:nvSpPr>
        <p:spPr>
          <a:xfrm>
            <a:off x="3454400" y="3849141"/>
            <a:ext cx="2133600" cy="43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なん　ぷん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"/>
          <p:cNvSpPr txBox="1"/>
          <p:nvPr/>
        </p:nvSpPr>
        <p:spPr>
          <a:xfrm>
            <a:off x="7583487" y="4872037"/>
            <a:ext cx="155892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４分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"/>
          <p:cNvSpPr txBox="1"/>
          <p:nvPr/>
        </p:nvSpPr>
        <p:spPr>
          <a:xfrm>
            <a:off x="7854950" y="4618037"/>
            <a:ext cx="1135062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よんぷん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14:doors dir="ver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33625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6"/>
          <p:cNvSpPr txBox="1"/>
          <p:nvPr/>
        </p:nvSpPr>
        <p:spPr>
          <a:xfrm>
            <a:off x="3489713" y="533400"/>
            <a:ext cx="5681662" cy="63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今　何時ですか。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"/>
          <p:cNvSpPr txBox="1"/>
          <p:nvPr/>
        </p:nvSpPr>
        <p:spPr>
          <a:xfrm>
            <a:off x="3848488" y="138112"/>
            <a:ext cx="927100" cy="43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いま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"/>
          <p:cNvSpPr txBox="1"/>
          <p:nvPr/>
        </p:nvSpPr>
        <p:spPr>
          <a:xfrm>
            <a:off x="5062925" y="111125"/>
            <a:ext cx="1377950" cy="436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なんじ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2646750" y="1128712"/>
            <a:ext cx="3262313" cy="1612900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6:15</a:t>
            </a:r>
            <a:endParaRPr/>
          </a:p>
        </p:txBody>
      </p:sp>
      <p:sp>
        <p:nvSpPr>
          <p:cNvPr id="215" name="Google Shape;215;p6"/>
          <p:cNvSpPr txBox="1"/>
          <p:nvPr/>
        </p:nvSpPr>
        <p:spPr>
          <a:xfrm>
            <a:off x="6018600" y="1741487"/>
            <a:ext cx="4094163" cy="43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S Mincho"/>
                <a:ea typeface="MS Mincho"/>
                <a:cs typeface="MS Mincho"/>
                <a:sym typeface="MS Mincho"/>
              </a:rPr>
              <a:t>ろくじ　じゅうごふん</a:t>
            </a:r>
            <a:endParaRPr sz="2800">
              <a:solidFill>
                <a:schemeClr val="dk1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6713925" y="3121025"/>
            <a:ext cx="3398838" cy="1462087"/>
          </a:xfrm>
          <a:custGeom>
            <a:rect b="b" l="l" r="r" t="t"/>
            <a:pathLst>
              <a:path extrusionOk="0" h="1462087" w="3398838">
                <a:moveTo>
                  <a:pt x="0" y="535151"/>
                </a:moveTo>
                <a:lnTo>
                  <a:pt x="455381" y="195893"/>
                </a:lnTo>
                <a:lnTo>
                  <a:pt x="1244038" y="0"/>
                </a:lnTo>
                <a:lnTo>
                  <a:pt x="2154800" y="0"/>
                </a:lnTo>
                <a:lnTo>
                  <a:pt x="2943457" y="195893"/>
                </a:lnTo>
                <a:lnTo>
                  <a:pt x="3398838" y="535151"/>
                </a:lnTo>
                <a:lnTo>
                  <a:pt x="3398838" y="926936"/>
                </a:lnTo>
                <a:lnTo>
                  <a:pt x="2943457" y="1266194"/>
                </a:lnTo>
                <a:lnTo>
                  <a:pt x="2154800" y="1462087"/>
                </a:lnTo>
                <a:lnTo>
                  <a:pt x="1244038" y="1462087"/>
                </a:lnTo>
                <a:lnTo>
                  <a:pt x="455381" y="1266194"/>
                </a:lnTo>
                <a:lnTo>
                  <a:pt x="0" y="926936"/>
                </a:lnTo>
                <a:lnTo>
                  <a:pt x="0" y="535151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9:20</a:t>
            </a:r>
            <a:endParaRPr/>
          </a:p>
        </p:txBody>
      </p:sp>
      <p:sp>
        <p:nvSpPr>
          <p:cNvPr id="217" name="Google Shape;217;p6"/>
          <p:cNvSpPr txBox="1"/>
          <p:nvPr/>
        </p:nvSpPr>
        <p:spPr>
          <a:xfrm>
            <a:off x="2865825" y="3638550"/>
            <a:ext cx="3643313" cy="436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くじ　にじゅっぷん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20924">
            <a:off x="6123375" y="1358900"/>
            <a:ext cx="3492500" cy="33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6"/>
          <p:cNvSpPr/>
          <p:nvPr/>
        </p:nvSpPr>
        <p:spPr>
          <a:xfrm>
            <a:off x="2347366" y="4906962"/>
            <a:ext cx="3386138" cy="1323439"/>
          </a:xfrm>
          <a:custGeom>
            <a:rect b="b" l="l" r="r" t="t"/>
            <a:pathLst>
              <a:path extrusionOk="0" h="1462088" w="3386138">
                <a:moveTo>
                  <a:pt x="0" y="535151"/>
                </a:moveTo>
                <a:lnTo>
                  <a:pt x="453680" y="195893"/>
                </a:lnTo>
                <a:lnTo>
                  <a:pt x="1239389" y="0"/>
                </a:lnTo>
                <a:lnTo>
                  <a:pt x="2146749" y="0"/>
                </a:lnTo>
                <a:lnTo>
                  <a:pt x="2932458" y="195893"/>
                </a:lnTo>
                <a:lnTo>
                  <a:pt x="3386138" y="535151"/>
                </a:lnTo>
                <a:lnTo>
                  <a:pt x="3386138" y="926937"/>
                </a:lnTo>
                <a:lnTo>
                  <a:pt x="2932458" y="1266195"/>
                </a:lnTo>
                <a:lnTo>
                  <a:pt x="2146749" y="1462088"/>
                </a:lnTo>
                <a:lnTo>
                  <a:pt x="1239389" y="1462088"/>
                </a:lnTo>
                <a:lnTo>
                  <a:pt x="453680" y="1266195"/>
                </a:lnTo>
                <a:lnTo>
                  <a:pt x="0" y="926937"/>
                </a:lnTo>
                <a:lnTo>
                  <a:pt x="0" y="535151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8:30</a:t>
            </a:r>
            <a:endParaRPr/>
          </a:p>
        </p:txBody>
      </p:sp>
      <p:sp>
        <p:nvSpPr>
          <p:cNvPr id="220" name="Google Shape;220;p6"/>
          <p:cNvSpPr txBox="1"/>
          <p:nvPr/>
        </p:nvSpPr>
        <p:spPr>
          <a:xfrm>
            <a:off x="5890013" y="4873625"/>
            <a:ext cx="4159250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はちじ　さんじゅっぷん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6"/>
          <p:cNvSpPr txBox="1"/>
          <p:nvPr/>
        </p:nvSpPr>
        <p:spPr>
          <a:xfrm>
            <a:off x="5890013" y="5487987"/>
            <a:ext cx="4159250" cy="43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はちじ　はん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6"/>
          <p:cNvSpPr/>
          <p:nvPr/>
        </p:nvSpPr>
        <p:spPr>
          <a:xfrm>
            <a:off x="7093338" y="5260975"/>
            <a:ext cx="1270000" cy="89693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6"/>
          <p:cNvSpPr/>
          <p:nvPr/>
        </p:nvSpPr>
        <p:spPr>
          <a:xfrm>
            <a:off x="8091875" y="5853112"/>
            <a:ext cx="2184400" cy="515938"/>
          </a:xfrm>
          <a:prstGeom prst="cloudCallout">
            <a:avLst>
              <a:gd fmla="val -38829" name="adj1"/>
              <a:gd fmla="val -84398" name="adj2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Nửa/Rưỡi</a:t>
            </a:r>
            <a:endParaRPr/>
          </a:p>
        </p:txBody>
      </p:sp>
      <p:sp>
        <p:nvSpPr>
          <p:cNvPr id="224" name="Google Shape;224;p6"/>
          <p:cNvSpPr/>
          <p:nvPr/>
        </p:nvSpPr>
        <p:spPr>
          <a:xfrm>
            <a:off x="4407288" y="1924050"/>
            <a:ext cx="3262312" cy="1612900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4:00</a:t>
            </a:r>
            <a:endParaRPr/>
          </a:p>
        </p:txBody>
      </p:sp>
      <p:sp>
        <p:nvSpPr>
          <p:cNvPr id="225" name="Google Shape;225;p6"/>
          <p:cNvSpPr txBox="1"/>
          <p:nvPr/>
        </p:nvSpPr>
        <p:spPr>
          <a:xfrm>
            <a:off x="4477138" y="3841750"/>
            <a:ext cx="3022600" cy="436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S Mincho"/>
                <a:ea typeface="MS Mincho"/>
                <a:cs typeface="MS Mincho"/>
                <a:sym typeface="MS Mincho"/>
              </a:rPr>
              <a:t>よじです。</a:t>
            </a:r>
            <a:endParaRPr sz="2800">
              <a:solidFill>
                <a:schemeClr val="dk1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4442213" y="1839912"/>
            <a:ext cx="3262312" cy="1612900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11:05</a:t>
            </a:r>
            <a:endParaRPr/>
          </a:p>
        </p:txBody>
      </p:sp>
      <p:sp>
        <p:nvSpPr>
          <p:cNvPr id="227" name="Google Shape;227;p6"/>
          <p:cNvSpPr txBox="1"/>
          <p:nvPr/>
        </p:nvSpPr>
        <p:spPr>
          <a:xfrm>
            <a:off x="3851663" y="3908425"/>
            <a:ext cx="4240212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じゅういちじごふんです。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"/>
          <p:cNvSpPr/>
          <p:nvPr/>
        </p:nvSpPr>
        <p:spPr>
          <a:xfrm>
            <a:off x="4356488" y="2009775"/>
            <a:ext cx="3262312" cy="1612900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6:50</a:t>
            </a:r>
            <a:endParaRPr/>
          </a:p>
        </p:txBody>
      </p:sp>
      <p:sp>
        <p:nvSpPr>
          <p:cNvPr id="229" name="Google Shape;229;p6"/>
          <p:cNvSpPr txBox="1"/>
          <p:nvPr/>
        </p:nvSpPr>
        <p:spPr>
          <a:xfrm>
            <a:off x="3986600" y="3740150"/>
            <a:ext cx="4240213" cy="436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ろくじごじゅっぷんです。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"/>
          <p:cNvSpPr txBox="1"/>
          <p:nvPr/>
        </p:nvSpPr>
        <p:spPr>
          <a:xfrm>
            <a:off x="3656400" y="4383087"/>
            <a:ext cx="4600575" cy="43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しちじじゅっぷんまえです。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"/>
          <p:cNvSpPr/>
          <p:nvPr/>
        </p:nvSpPr>
        <p:spPr>
          <a:xfrm>
            <a:off x="6499613" y="4260850"/>
            <a:ext cx="881062" cy="711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6"/>
          <p:cNvSpPr/>
          <p:nvPr/>
        </p:nvSpPr>
        <p:spPr>
          <a:xfrm>
            <a:off x="7312413" y="3584575"/>
            <a:ext cx="1930400" cy="477837"/>
          </a:xfrm>
          <a:prstGeom prst="cloudCallout">
            <a:avLst>
              <a:gd fmla="val -48028" name="adj1"/>
              <a:gd fmla="val 112106" name="adj2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Kém</a:t>
            </a:r>
            <a:endParaRPr/>
          </a:p>
        </p:txBody>
      </p:sp>
      <p:sp>
        <p:nvSpPr>
          <p:cNvPr id="233" name="Google Shape;233;p6"/>
          <p:cNvSpPr txBox="1"/>
          <p:nvPr/>
        </p:nvSpPr>
        <p:spPr>
          <a:xfrm>
            <a:off x="6004313" y="4416425"/>
            <a:ext cx="3687762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じゅうじじゅっぷん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6"/>
          <p:cNvSpPr txBox="1"/>
          <p:nvPr/>
        </p:nvSpPr>
        <p:spPr>
          <a:xfrm>
            <a:off x="2656275" y="1331912"/>
            <a:ext cx="1270000" cy="682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MS Mincho"/>
                <a:ea typeface="MS Mincho"/>
                <a:cs typeface="MS Mincho"/>
                <a:sym typeface="MS Mincho"/>
              </a:rPr>
              <a:t>今</a:t>
            </a:r>
            <a:endParaRPr sz="1800">
              <a:solidFill>
                <a:schemeClr val="dk1"/>
              </a:solidFill>
              <a:latin typeface="MS Mincho"/>
              <a:ea typeface="MS Mincho"/>
              <a:cs typeface="MS Mincho"/>
              <a:sym typeface="MS Mincho"/>
            </a:endParaRPr>
          </a:p>
        </p:txBody>
      </p:sp>
      <p:sp>
        <p:nvSpPr>
          <p:cNvPr id="235" name="Google Shape;235;p6"/>
          <p:cNvSpPr txBox="1"/>
          <p:nvPr/>
        </p:nvSpPr>
        <p:spPr>
          <a:xfrm>
            <a:off x="2591188" y="1014412"/>
            <a:ext cx="927100" cy="43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いま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14:doors dir="ver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33625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29612">
            <a:off x="9725961" y="128480"/>
            <a:ext cx="217170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17458">
            <a:off x="1752600" y="4838700"/>
            <a:ext cx="4168042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8"/>
          <p:cNvSpPr/>
          <p:nvPr/>
        </p:nvSpPr>
        <p:spPr>
          <a:xfrm rot="-251659">
            <a:off x="3276600" y="463275"/>
            <a:ext cx="1981200" cy="99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から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8"/>
          <p:cNvSpPr/>
          <p:nvPr/>
        </p:nvSpPr>
        <p:spPr>
          <a:xfrm rot="277595">
            <a:off x="7010400" y="485775"/>
            <a:ext cx="1981200" cy="99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まで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8"/>
          <p:cNvSpPr/>
          <p:nvPr/>
        </p:nvSpPr>
        <p:spPr>
          <a:xfrm>
            <a:off x="2237717" y="1689755"/>
            <a:ext cx="7953375" cy="99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ベトナム</a:t>
            </a:r>
            <a:r>
              <a:rPr lang="en-US" sz="4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から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日本</a:t>
            </a:r>
            <a:r>
              <a:rPr lang="en-US" sz="4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まで</a:t>
            </a:r>
            <a:endParaRPr sz="4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2237717" y="2786501"/>
            <a:ext cx="7953375" cy="99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２時</a:t>
            </a:r>
            <a:r>
              <a:rPr lang="en-US" sz="4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から</a:t>
            </a: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５時</a:t>
            </a:r>
            <a:r>
              <a:rPr lang="en-US" sz="4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まで</a:t>
            </a:r>
            <a:endParaRPr sz="4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8"/>
          <p:cNvSpPr/>
          <p:nvPr/>
        </p:nvSpPr>
        <p:spPr>
          <a:xfrm rot="668195">
            <a:off x="6189250" y="158475"/>
            <a:ext cx="1219200" cy="60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911371" y="1679885"/>
            <a:ext cx="10186989" cy="99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日本語の勉強は　７時からです。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911371" y="2776631"/>
            <a:ext cx="10186989" cy="99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日本語の勉強は　１２時までです。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8"/>
          <p:cNvSpPr/>
          <p:nvPr/>
        </p:nvSpPr>
        <p:spPr>
          <a:xfrm>
            <a:off x="11905" y="3922691"/>
            <a:ext cx="12180096" cy="99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日本語の勉強は　７時から１２時までです。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8"/>
          <p:cNvSpPr/>
          <p:nvPr/>
        </p:nvSpPr>
        <p:spPr>
          <a:xfrm>
            <a:off x="4724400" y="3922691"/>
            <a:ext cx="1676400" cy="990600"/>
          </a:xfrm>
          <a:prstGeom prst="ellipse">
            <a:avLst/>
          </a:prstGeom>
          <a:noFill/>
          <a:ln cap="flat" cmpd="sng" w="2857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8"/>
          <p:cNvSpPr/>
          <p:nvPr/>
        </p:nvSpPr>
        <p:spPr>
          <a:xfrm>
            <a:off x="7388198" y="3902969"/>
            <a:ext cx="1832001" cy="990600"/>
          </a:xfrm>
          <a:prstGeom prst="ellipse">
            <a:avLst/>
          </a:prstGeom>
          <a:noFill/>
          <a:ln cap="flat" cmpd="sng" w="2857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8"/>
          <p:cNvCxnSpPr>
            <a:stCxn id="255" idx="5"/>
          </p:cNvCxnSpPr>
          <p:nvPr/>
        </p:nvCxnSpPr>
        <p:spPr>
          <a:xfrm>
            <a:off x="6155297" y="4768221"/>
            <a:ext cx="702600" cy="870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8" name="Google Shape;258;p8"/>
          <p:cNvCxnSpPr/>
          <p:nvPr/>
        </p:nvCxnSpPr>
        <p:spPr>
          <a:xfrm flipH="1">
            <a:off x="7010400" y="4800600"/>
            <a:ext cx="650937" cy="838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9" name="Google Shape;259;p8"/>
          <p:cNvSpPr/>
          <p:nvPr/>
        </p:nvSpPr>
        <p:spPr>
          <a:xfrm>
            <a:off x="6004866" y="5638800"/>
            <a:ext cx="2148534" cy="106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何時</a:t>
            </a:r>
            <a:endParaRPr b="1"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8"/>
          <p:cNvSpPr/>
          <p:nvPr/>
        </p:nvSpPr>
        <p:spPr>
          <a:xfrm>
            <a:off x="3827206" y="1525001"/>
            <a:ext cx="4249994" cy="60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べんきょう　　　　　　　じ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8"/>
          <p:cNvSpPr/>
          <p:nvPr/>
        </p:nvSpPr>
        <p:spPr>
          <a:xfrm rot="-704761">
            <a:off x="4932291" y="65752"/>
            <a:ext cx="1219200" cy="60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ＦＲＯＭ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8"/>
          <p:cNvSpPr/>
          <p:nvPr/>
        </p:nvSpPr>
        <p:spPr>
          <a:xfrm>
            <a:off x="6565690" y="5466678"/>
            <a:ext cx="1371600" cy="60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なんじ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14:doors dir="ver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950596" cy="164009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9"/>
          <p:cNvSpPr/>
          <p:nvPr/>
        </p:nvSpPr>
        <p:spPr>
          <a:xfrm>
            <a:off x="2755899" y="269467"/>
            <a:ext cx="5245100" cy="1054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79231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LET’S PRACTICE</a:t>
            </a:r>
            <a:endParaRPr sz="5400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pic>
        <p:nvPicPr>
          <p:cNvPr id="269" name="Google Shape;26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50920">
            <a:off x="8945874" y="67854"/>
            <a:ext cx="312420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9"/>
          <p:cNvSpPr/>
          <p:nvPr/>
        </p:nvSpPr>
        <p:spPr>
          <a:xfrm>
            <a:off x="2036617" y="1748153"/>
            <a:ext cx="3807300" cy="628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rgbClr val="B05F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Dạ, Lâm đây ạ.</a:t>
            </a:r>
            <a:endParaRPr/>
          </a:p>
        </p:txBody>
      </p:sp>
      <p:sp>
        <p:nvSpPr>
          <p:cNvPr id="271" name="Google Shape;271;p9"/>
          <p:cNvSpPr/>
          <p:nvPr/>
        </p:nvSpPr>
        <p:spPr>
          <a:xfrm>
            <a:off x="2121317" y="2460250"/>
            <a:ext cx="7709996" cy="58775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79613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Xin lỗi. Thầy (làm việc) từ mấy giờ đến mấy giờ ạ?</a:t>
            </a:r>
            <a:endParaRPr i="1"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2" name="Google Shape;272;p9"/>
          <p:cNvSpPr/>
          <p:nvPr/>
        </p:nvSpPr>
        <p:spPr>
          <a:xfrm>
            <a:off x="2120903" y="3147612"/>
            <a:ext cx="5118098" cy="586188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rgbClr val="B05F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Từ 9 giờ tới 7 giờ ạ.</a:t>
            </a:r>
            <a:endParaRPr i="1"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3" name="Google Shape;273;p9"/>
          <p:cNvSpPr/>
          <p:nvPr/>
        </p:nvSpPr>
        <p:spPr>
          <a:xfrm>
            <a:off x="2142761" y="3863613"/>
            <a:ext cx="5388756" cy="632187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79613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Thế à. Ngày nghỉ là khi nào ạ?</a:t>
            </a:r>
            <a:endParaRPr i="1"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2011449" y="1745525"/>
            <a:ext cx="6030900" cy="63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はい、</a:t>
            </a:r>
            <a:r>
              <a:rPr lang="en-US" sz="3600">
                <a:solidFill>
                  <a:schemeClr val="dk1"/>
                </a:solidFill>
              </a:rPr>
              <a:t>ラム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です。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9"/>
          <p:cNvSpPr/>
          <p:nvPr/>
        </p:nvSpPr>
        <p:spPr>
          <a:xfrm>
            <a:off x="1066801" y="1755311"/>
            <a:ext cx="876715" cy="61733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9"/>
          <p:cNvSpPr/>
          <p:nvPr/>
        </p:nvSpPr>
        <p:spPr>
          <a:xfrm>
            <a:off x="2011450" y="2405575"/>
            <a:ext cx="10089000" cy="713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すみません、</a:t>
            </a:r>
            <a:r>
              <a:rPr lang="en-US" sz="3500">
                <a:solidFill>
                  <a:schemeClr val="dk1"/>
                </a:solidFill>
              </a:rPr>
              <a:t>そ</a:t>
            </a:r>
            <a:r>
              <a:rPr lang="en-US"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ちらは何時から何時までですか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9"/>
          <p:cNvSpPr/>
          <p:nvPr/>
        </p:nvSpPr>
        <p:spPr>
          <a:xfrm>
            <a:off x="1066801" y="2460251"/>
            <a:ext cx="876300" cy="58775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9"/>
          <p:cNvSpPr/>
          <p:nvPr/>
        </p:nvSpPr>
        <p:spPr>
          <a:xfrm>
            <a:off x="2029300" y="3139150"/>
            <a:ext cx="5601900" cy="65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９時から７じまでです。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9"/>
          <p:cNvSpPr/>
          <p:nvPr/>
        </p:nvSpPr>
        <p:spPr>
          <a:xfrm>
            <a:off x="1066800" y="3147612"/>
            <a:ext cx="876301" cy="58618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2011451" y="3823225"/>
            <a:ext cx="7539900" cy="713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そうですか。休みはいつですか。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9"/>
          <p:cNvSpPr/>
          <p:nvPr/>
        </p:nvSpPr>
        <p:spPr>
          <a:xfrm>
            <a:off x="1066801" y="3863613"/>
            <a:ext cx="876300" cy="65385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9"/>
          <p:cNvSpPr/>
          <p:nvPr/>
        </p:nvSpPr>
        <p:spPr>
          <a:xfrm>
            <a:off x="2128399" y="4614800"/>
            <a:ext cx="6550200" cy="586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rgbClr val="B05F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Là Chủ Nhật ạ (Nhưng thực ra là không có :( ) </a:t>
            </a:r>
            <a:endParaRPr i="1"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3" name="Google Shape;283;p9"/>
          <p:cNvSpPr/>
          <p:nvPr/>
        </p:nvSpPr>
        <p:spPr>
          <a:xfrm>
            <a:off x="2150249" y="5270850"/>
            <a:ext cx="4932300" cy="632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79613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Chủ Nhật </a:t>
            </a:r>
            <a:r>
              <a:rPr i="1" lang="en-US"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à. Xin cảm ơn ạ.</a:t>
            </a:r>
            <a:endParaRPr i="1"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4" name="Google Shape;284;p9"/>
          <p:cNvSpPr/>
          <p:nvPr/>
        </p:nvSpPr>
        <p:spPr>
          <a:xfrm>
            <a:off x="1074295" y="4614803"/>
            <a:ext cx="876301" cy="58618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9"/>
          <p:cNvSpPr/>
          <p:nvPr/>
        </p:nvSpPr>
        <p:spPr>
          <a:xfrm>
            <a:off x="1074296" y="5270844"/>
            <a:ext cx="876300" cy="65385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9"/>
          <p:cNvSpPr/>
          <p:nvPr/>
        </p:nvSpPr>
        <p:spPr>
          <a:xfrm>
            <a:off x="2036625" y="4626350"/>
            <a:ext cx="7053300" cy="65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日曜日です（実はありません）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9"/>
          <p:cNvSpPr/>
          <p:nvPr/>
        </p:nvSpPr>
        <p:spPr>
          <a:xfrm>
            <a:off x="2029300" y="5278875"/>
            <a:ext cx="9340500" cy="713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日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曜日ですか。ありがとうございます。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9"/>
          <p:cNvSpPr txBox="1"/>
          <p:nvPr/>
        </p:nvSpPr>
        <p:spPr>
          <a:xfrm>
            <a:off x="2082077" y="5815608"/>
            <a:ext cx="157552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にち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ようび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14:doors dir="ver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hildren Friends 16x9">
  <a:themeElements>
    <a:clrScheme name="ChildrenFriends">
      <a:dk1>
        <a:srgbClr val="404040"/>
      </a:dk1>
      <a:lt1>
        <a:srgbClr val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hildrenFriends">
      <a:dk1>
        <a:srgbClr val="404040"/>
      </a:dk1>
      <a:lt1>
        <a:srgbClr val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2014-12-10T02:05:49Z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TC038961019991</vt:lpwstr>
  </property>
</Properties>
</file>